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36"/>
  </p:notesMasterIdLst>
  <p:sldIdLst>
    <p:sldId id="261" r:id="rId2"/>
    <p:sldId id="502" r:id="rId3"/>
    <p:sldId id="491" r:id="rId4"/>
    <p:sldId id="492" r:id="rId5"/>
    <p:sldId id="493" r:id="rId6"/>
    <p:sldId id="410" r:id="rId7"/>
    <p:sldId id="489" r:id="rId8"/>
    <p:sldId id="411" r:id="rId9"/>
    <p:sldId id="606" r:id="rId10"/>
    <p:sldId id="494" r:id="rId11"/>
    <p:sldId id="414" r:id="rId12"/>
    <p:sldId id="495" r:id="rId13"/>
    <p:sldId id="498" r:id="rId14"/>
    <p:sldId id="497" r:id="rId15"/>
    <p:sldId id="503" r:id="rId16"/>
    <p:sldId id="499" r:id="rId17"/>
    <p:sldId id="504" r:id="rId18"/>
    <p:sldId id="505" r:id="rId19"/>
    <p:sldId id="420" r:id="rId20"/>
    <p:sldId id="421" r:id="rId21"/>
    <p:sldId id="506" r:id="rId22"/>
    <p:sldId id="612" r:id="rId23"/>
    <p:sldId id="424" r:id="rId24"/>
    <p:sldId id="501" r:id="rId25"/>
    <p:sldId id="609" r:id="rId26"/>
    <p:sldId id="507" r:id="rId27"/>
    <p:sldId id="512" r:id="rId28"/>
    <p:sldId id="508" r:id="rId29"/>
    <p:sldId id="510" r:id="rId30"/>
    <p:sldId id="513" r:id="rId31"/>
    <p:sldId id="514" r:id="rId32"/>
    <p:sldId id="515" r:id="rId33"/>
    <p:sldId id="431" r:id="rId34"/>
    <p:sldId id="55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42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6" autoAdjust="0"/>
    <p:restoredTop sz="93433" autoAdjust="0"/>
  </p:normalViewPr>
  <p:slideViewPr>
    <p:cSldViewPr snapToGrid="0" snapToObjects="1">
      <p:cViewPr>
        <p:scale>
          <a:sx n="69" d="100"/>
          <a:sy n="69" d="100"/>
        </p:scale>
        <p:origin x="570" y="393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7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60FE3-573E-D44A-88FB-8164255D7DE9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318DF-D79D-4641-A467-BCE8DCE21A04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br>
            <a:rPr lang="en-US" sz="2000" dirty="0"/>
          </a:br>
          <a:r>
            <a:rPr lang="en-US" sz="2000" dirty="0"/>
            <a:t>End the Occupation</a:t>
          </a:r>
          <a:r>
            <a:rPr lang="en-US" sz="1500" dirty="0"/>
            <a:t>	</a:t>
          </a:r>
        </a:p>
      </dgm:t>
    </dgm:pt>
    <dgm:pt modelId="{E1C0BFDF-16F6-2D45-B6F6-0DF5A1090585}" type="parTrans" cxnId="{AB45AE3D-5FB8-C046-BEB3-C7721F220BD8}">
      <dgm:prSet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E93CD54-2FA3-AB44-8F3B-7F54545887CF}" type="sibTrans" cxnId="{AB45AE3D-5FB8-C046-BEB3-C7721F220BD8}">
      <dgm:prSet/>
      <dgm:spPr/>
      <dgm:t>
        <a:bodyPr/>
        <a:lstStyle/>
        <a:p>
          <a:endParaRPr lang="en-US"/>
        </a:p>
      </dgm:t>
    </dgm:pt>
    <dgm:pt modelId="{D11E15CF-5EBE-CF41-9208-2B96AD4219B3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br>
            <a:rPr lang="en-US" sz="2000" dirty="0"/>
          </a:br>
          <a:r>
            <a:rPr lang="en-US" sz="2000" dirty="0"/>
            <a:t>Equality for Palestinian citizens of Israel; end to racist laws</a:t>
          </a:r>
        </a:p>
        <a:p>
          <a:r>
            <a:rPr lang="en-US" sz="1500" dirty="0"/>
            <a:t>	</a:t>
          </a:r>
        </a:p>
      </dgm:t>
    </dgm:pt>
    <dgm:pt modelId="{1523526F-BC80-E549-8354-800F72A0E6BB}" type="parTrans" cxnId="{F31CD907-A077-3148-BA9A-4293BC91975C}">
      <dgm:prSet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81DAAD1-BB33-C743-B3A1-23047B7DDFCE}" type="sibTrans" cxnId="{F31CD907-A077-3148-BA9A-4293BC91975C}">
      <dgm:prSet/>
      <dgm:spPr/>
      <dgm:t>
        <a:bodyPr/>
        <a:lstStyle/>
        <a:p>
          <a:endParaRPr lang="en-US"/>
        </a:p>
      </dgm:t>
    </dgm:pt>
    <dgm:pt modelId="{7E212B4B-5809-C44D-A000-FD1AEBF02D90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0000"/>
              </a:solidFill>
            </a:rPr>
            <a:t>WHY </a:t>
          </a:r>
        </a:p>
      </dgm:t>
    </dgm:pt>
    <dgm:pt modelId="{4D6ACB5A-F063-314C-AF86-156620117D17}" type="parTrans" cxnId="{4F4778FE-E2F8-594C-8F7E-2F32311AB05C}">
      <dgm:prSet/>
      <dgm:spPr/>
      <dgm:t>
        <a:bodyPr/>
        <a:lstStyle/>
        <a:p>
          <a:endParaRPr lang="en-US"/>
        </a:p>
      </dgm:t>
    </dgm:pt>
    <dgm:pt modelId="{069787C4-EB5B-0948-9AE3-BE51EFE99A27}" type="sibTrans" cxnId="{4F4778FE-E2F8-594C-8F7E-2F32311AB05C}">
      <dgm:prSet/>
      <dgm:spPr/>
      <dgm:t>
        <a:bodyPr/>
        <a:lstStyle/>
        <a:p>
          <a:endParaRPr lang="en-US"/>
        </a:p>
      </dgm:t>
    </dgm:pt>
    <dgm:pt modelId="{02F07782-4FC1-D642-94DB-F95FB9C1919A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2000" dirty="0"/>
            <a:t>Freedom</a:t>
          </a:r>
        </a:p>
      </dgm:t>
    </dgm:pt>
    <dgm:pt modelId="{1B2554DF-743C-9C4C-A462-C2491D797D67}" type="parTrans" cxnId="{5F0DCFD7-68EA-5C43-95A2-EA489273ABBF}">
      <dgm:prSet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B5C87EA-5C53-384D-979C-421A9E9A20E7}" type="sibTrans" cxnId="{5F0DCFD7-68EA-5C43-95A2-EA489273ABBF}">
      <dgm:prSet/>
      <dgm:spPr/>
      <dgm:t>
        <a:bodyPr/>
        <a:lstStyle/>
        <a:p>
          <a:endParaRPr lang="en-US"/>
        </a:p>
      </dgm:t>
    </dgm:pt>
    <dgm:pt modelId="{E3CB205A-8A72-2B4D-98FC-0AB333655BE2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2000" dirty="0"/>
            <a:t>Justice</a:t>
          </a:r>
        </a:p>
      </dgm:t>
    </dgm:pt>
    <dgm:pt modelId="{52A814B4-27C5-5C4E-BF0E-1010443AC312}" type="parTrans" cxnId="{308EC203-26FB-6F4F-96C6-1329A3524BC8}">
      <dgm:prSet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EF24429-4B01-BC47-848D-87224A568BCC}" type="sibTrans" cxnId="{308EC203-26FB-6F4F-96C6-1329A3524BC8}">
      <dgm:prSet/>
      <dgm:spPr/>
      <dgm:t>
        <a:bodyPr/>
        <a:lstStyle/>
        <a:p>
          <a:endParaRPr lang="en-US"/>
        </a:p>
      </dgm:t>
    </dgm:pt>
    <dgm:pt modelId="{F19FDEC1-77E3-0545-A987-5F249711AAFD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2000" dirty="0"/>
            <a:t>Right of return for refugees</a:t>
          </a:r>
        </a:p>
      </dgm:t>
    </dgm:pt>
    <dgm:pt modelId="{9097F758-D49C-4747-A16E-96123DE53724}" type="parTrans" cxnId="{C87EC2B4-95F1-1548-8C9D-49E679395EF4}">
      <dgm:prSet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FDFDA3E-9877-964E-A1B0-343B74EF1D32}" type="sibTrans" cxnId="{C87EC2B4-95F1-1548-8C9D-49E679395EF4}">
      <dgm:prSet/>
      <dgm:spPr/>
      <dgm:t>
        <a:bodyPr/>
        <a:lstStyle/>
        <a:p>
          <a:endParaRPr lang="en-US"/>
        </a:p>
      </dgm:t>
    </dgm:pt>
    <dgm:pt modelId="{1FE2612A-32C3-2644-B6F0-42813CDDB950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2000" dirty="0"/>
            <a:t>Equality</a:t>
          </a:r>
        </a:p>
      </dgm:t>
    </dgm:pt>
    <dgm:pt modelId="{81705CAA-9B56-D84C-AFD4-2F224688DB66}" type="parTrans" cxnId="{ADCDEE4B-F967-ED4B-AEAB-E0D6B4E81103}">
      <dgm:prSet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6C86A07-9CDC-5C4A-8FA6-B799EBE4B542}" type="sibTrans" cxnId="{ADCDEE4B-F967-ED4B-AEAB-E0D6B4E81103}">
      <dgm:prSet/>
      <dgm:spPr/>
      <dgm:t>
        <a:bodyPr/>
        <a:lstStyle/>
        <a:p>
          <a:endParaRPr lang="en-US"/>
        </a:p>
      </dgm:t>
    </dgm:pt>
    <dgm:pt modelId="{E54774BB-CF0A-214F-964C-257189B49AA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0000"/>
              </a:solidFill>
            </a:rPr>
            <a:t>WHAT</a:t>
          </a:r>
        </a:p>
      </dgm:t>
    </dgm:pt>
    <dgm:pt modelId="{FEDFC62B-DDC5-9E49-9256-8FA8321973D5}" type="parTrans" cxnId="{7C1BE995-5515-C54F-A507-633409C7C160}">
      <dgm:prSet/>
      <dgm:spPr/>
      <dgm:t>
        <a:bodyPr/>
        <a:lstStyle/>
        <a:p>
          <a:endParaRPr lang="en-US"/>
        </a:p>
      </dgm:t>
    </dgm:pt>
    <dgm:pt modelId="{DF4D23A4-32EE-3343-AD5A-8ED191617558}" type="sibTrans" cxnId="{7C1BE995-5515-C54F-A507-633409C7C160}">
      <dgm:prSet/>
      <dgm:spPr/>
      <dgm:t>
        <a:bodyPr/>
        <a:lstStyle/>
        <a:p>
          <a:endParaRPr lang="en-US"/>
        </a:p>
      </dgm:t>
    </dgm:pt>
    <dgm:pt modelId="{F3DE271D-BBD7-E644-9AAF-0C6C35D0CCC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en-US" sz="1500" dirty="0"/>
        </a:p>
        <a:p>
          <a:r>
            <a:rPr lang="en-US" sz="2000" b="1" dirty="0"/>
            <a:t>HOW </a:t>
          </a:r>
        </a:p>
        <a:p>
          <a:r>
            <a:rPr lang="en-US" sz="1500" dirty="0"/>
            <a:t> </a:t>
          </a:r>
        </a:p>
      </dgm:t>
    </dgm:pt>
    <dgm:pt modelId="{532EB89E-5627-EF40-B497-37EF1CD6972D}" type="parTrans" cxnId="{0A7879B0-CC42-C047-9105-DE10B217581D}">
      <dgm:prSet/>
      <dgm:spPr/>
      <dgm:t>
        <a:bodyPr/>
        <a:lstStyle/>
        <a:p>
          <a:endParaRPr lang="en-US"/>
        </a:p>
      </dgm:t>
    </dgm:pt>
    <dgm:pt modelId="{8F45350E-5CD4-2A4F-8FB7-9A4328553F9F}" type="sibTrans" cxnId="{0A7879B0-CC42-C047-9105-DE10B217581D}">
      <dgm:prSet/>
      <dgm:spPr/>
      <dgm:t>
        <a:bodyPr/>
        <a:lstStyle/>
        <a:p>
          <a:endParaRPr lang="en-US"/>
        </a:p>
      </dgm:t>
    </dgm:pt>
    <dgm:pt modelId="{EC868321-2C0C-3A40-9BE7-122939E0344E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pPr algn="l"/>
          <a:r>
            <a:rPr lang="en-US" sz="4000" dirty="0">
              <a:solidFill>
                <a:srgbClr val="EE342F"/>
              </a:solidFill>
            </a:rPr>
            <a:t>B</a:t>
          </a:r>
          <a:r>
            <a:rPr lang="en-US" sz="2000" dirty="0"/>
            <a:t>oycotts</a:t>
          </a:r>
        </a:p>
      </dgm:t>
    </dgm:pt>
    <dgm:pt modelId="{8ECFB0E5-B473-6943-87B1-30EB1562D9D3}" type="parTrans" cxnId="{23E6C230-0AAC-2541-BE2D-E8864332EABA}">
      <dgm:prSet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9FA3A02-6AF5-BE48-91EC-9E017E195970}" type="sibTrans" cxnId="{23E6C230-0AAC-2541-BE2D-E8864332EABA}">
      <dgm:prSet/>
      <dgm:spPr/>
      <dgm:t>
        <a:bodyPr/>
        <a:lstStyle/>
        <a:p>
          <a:endParaRPr lang="en-US"/>
        </a:p>
      </dgm:t>
    </dgm:pt>
    <dgm:pt modelId="{CADB1E31-66CA-1741-9ABC-F1A15C0033BA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pPr algn="l"/>
          <a:r>
            <a:rPr lang="en-US" sz="4000" dirty="0">
              <a:solidFill>
                <a:srgbClr val="EE342F"/>
              </a:solidFill>
            </a:rPr>
            <a:t>D</a:t>
          </a:r>
          <a:r>
            <a:rPr lang="en-US" sz="2000" dirty="0"/>
            <a:t>ivestments</a:t>
          </a:r>
        </a:p>
      </dgm:t>
    </dgm:pt>
    <dgm:pt modelId="{432BD649-F9C1-9B4E-A2DC-9B998BA25F7A}" type="parTrans" cxnId="{28C86FF4-E1BE-EF40-A0C0-AE1E5612A75C}">
      <dgm:prSet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609B84C-FFAA-9B4F-AF7E-9A7E47969920}" type="sibTrans" cxnId="{28C86FF4-E1BE-EF40-A0C0-AE1E5612A75C}">
      <dgm:prSet/>
      <dgm:spPr/>
      <dgm:t>
        <a:bodyPr/>
        <a:lstStyle/>
        <a:p>
          <a:endParaRPr lang="en-US"/>
        </a:p>
      </dgm:t>
    </dgm:pt>
    <dgm:pt modelId="{C3131BB2-BC1A-F840-8784-3C11032A894A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pPr algn="l"/>
          <a:r>
            <a:rPr lang="en-US" sz="4000" dirty="0">
              <a:solidFill>
                <a:srgbClr val="EE342F"/>
              </a:solidFill>
            </a:rPr>
            <a:t>S</a:t>
          </a:r>
          <a:r>
            <a:rPr lang="en-US" sz="2000" dirty="0"/>
            <a:t>anctions</a:t>
          </a:r>
        </a:p>
      </dgm:t>
    </dgm:pt>
    <dgm:pt modelId="{D921D2B1-E630-0E42-B5E0-9A66E65F3D99}" type="parTrans" cxnId="{B880F43C-371F-3048-A128-56F8F97BACEB}">
      <dgm:prSet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9C4D4DD-0DD2-7B47-8F90-D2A33A1A331A}" type="sibTrans" cxnId="{B880F43C-371F-3048-A128-56F8F97BACEB}">
      <dgm:prSet/>
      <dgm:spPr/>
      <dgm:t>
        <a:bodyPr/>
        <a:lstStyle/>
        <a:p>
          <a:endParaRPr lang="en-US"/>
        </a:p>
      </dgm:t>
    </dgm:pt>
    <dgm:pt modelId="{AD33F66A-C848-544D-BFEE-4C29567A78DA}" type="pres">
      <dgm:prSet presAssocID="{74960FE3-573E-D44A-88FB-8164255D7D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5E6BF1-2E25-E846-85FF-80D4724B906D}" type="pres">
      <dgm:prSet presAssocID="{E54774BB-CF0A-214F-964C-257189B49AAB}" presName="root" presStyleCnt="0"/>
      <dgm:spPr/>
    </dgm:pt>
    <dgm:pt modelId="{1FED824E-1558-B343-9AE0-A8DCDCBD4A3D}" type="pres">
      <dgm:prSet presAssocID="{E54774BB-CF0A-214F-964C-257189B49AAB}" presName="rootComposite" presStyleCnt="0"/>
      <dgm:spPr/>
    </dgm:pt>
    <dgm:pt modelId="{44C1AB8C-ECBE-BA4A-B2C6-4E5DF8015312}" type="pres">
      <dgm:prSet presAssocID="{E54774BB-CF0A-214F-964C-257189B49AAB}" presName="rootText" presStyleLbl="node1" presStyleIdx="0" presStyleCnt="3" custScaleY="70157" custLinFactNeighborX="-819" custLinFactNeighborY="-85"/>
      <dgm:spPr/>
    </dgm:pt>
    <dgm:pt modelId="{39A26182-F1C8-AF4D-B944-DD09961BBDD2}" type="pres">
      <dgm:prSet presAssocID="{E54774BB-CF0A-214F-964C-257189B49AAB}" presName="rootConnector" presStyleLbl="node1" presStyleIdx="0" presStyleCnt="3"/>
      <dgm:spPr/>
    </dgm:pt>
    <dgm:pt modelId="{A153CB31-FF8C-E848-9FD9-BB4A0D3660BC}" type="pres">
      <dgm:prSet presAssocID="{E54774BB-CF0A-214F-964C-257189B49AAB}" presName="childShape" presStyleCnt="0"/>
      <dgm:spPr/>
    </dgm:pt>
    <dgm:pt modelId="{2C5C0057-FC55-5841-80D2-9EF292001731}" type="pres">
      <dgm:prSet presAssocID="{E1C0BFDF-16F6-2D45-B6F6-0DF5A1090585}" presName="Name13" presStyleLbl="parChTrans1D2" presStyleIdx="0" presStyleCnt="9"/>
      <dgm:spPr/>
    </dgm:pt>
    <dgm:pt modelId="{80758AAD-8455-3F44-B7E1-D783A350FDF2}" type="pres">
      <dgm:prSet presAssocID="{F3C318DF-D79D-4641-A467-BCE8DCE21A04}" presName="childText" presStyleLbl="bgAcc1" presStyleIdx="0" presStyleCnt="9" custScaleY="82559">
        <dgm:presLayoutVars>
          <dgm:bulletEnabled val="1"/>
        </dgm:presLayoutVars>
      </dgm:prSet>
      <dgm:spPr/>
    </dgm:pt>
    <dgm:pt modelId="{9FD65FFD-C796-1B4C-9E05-DEDA1B83823C}" type="pres">
      <dgm:prSet presAssocID="{1523526F-BC80-E549-8354-800F72A0E6BB}" presName="Name13" presStyleLbl="parChTrans1D2" presStyleIdx="1" presStyleCnt="9"/>
      <dgm:spPr/>
    </dgm:pt>
    <dgm:pt modelId="{74793BEC-F2EC-6E40-B06F-5BCFE2651294}" type="pres">
      <dgm:prSet presAssocID="{D11E15CF-5EBE-CF41-9208-2B96AD4219B3}" presName="childText" presStyleLbl="bgAcc1" presStyleIdx="1" presStyleCnt="9" custScaleY="127498">
        <dgm:presLayoutVars>
          <dgm:bulletEnabled val="1"/>
        </dgm:presLayoutVars>
      </dgm:prSet>
      <dgm:spPr/>
    </dgm:pt>
    <dgm:pt modelId="{DC95E68C-5FAA-0F47-9EF1-37FFA7C4A507}" type="pres">
      <dgm:prSet presAssocID="{9097F758-D49C-4747-A16E-96123DE53724}" presName="Name13" presStyleLbl="parChTrans1D2" presStyleIdx="2" presStyleCnt="9"/>
      <dgm:spPr/>
    </dgm:pt>
    <dgm:pt modelId="{77CDEA0A-69F2-C04C-AB5D-2BAB1A2FD28C}" type="pres">
      <dgm:prSet presAssocID="{F19FDEC1-77E3-0545-A987-5F249711AAFD}" presName="childText" presStyleLbl="bgAcc1" presStyleIdx="2" presStyleCnt="9" custScaleY="87019">
        <dgm:presLayoutVars>
          <dgm:bulletEnabled val="1"/>
        </dgm:presLayoutVars>
      </dgm:prSet>
      <dgm:spPr/>
    </dgm:pt>
    <dgm:pt modelId="{C6DDCBDD-8B8F-054F-AB1E-DF22CF14B815}" type="pres">
      <dgm:prSet presAssocID="{7E212B4B-5809-C44D-A000-FD1AEBF02D90}" presName="root" presStyleCnt="0"/>
      <dgm:spPr/>
    </dgm:pt>
    <dgm:pt modelId="{2D12C8C5-F433-574A-83B8-C57F9C6A9AD9}" type="pres">
      <dgm:prSet presAssocID="{7E212B4B-5809-C44D-A000-FD1AEBF02D90}" presName="rootComposite" presStyleCnt="0"/>
      <dgm:spPr/>
    </dgm:pt>
    <dgm:pt modelId="{DDD3D3C7-726B-7440-BCD1-0D1E526F46FF}" type="pres">
      <dgm:prSet presAssocID="{7E212B4B-5809-C44D-A000-FD1AEBF02D90}" presName="rootText" presStyleLbl="node1" presStyleIdx="1" presStyleCnt="3" custScaleX="111452" custScaleY="64109"/>
      <dgm:spPr/>
    </dgm:pt>
    <dgm:pt modelId="{B4350730-7EB1-9B4D-9C83-196632B06078}" type="pres">
      <dgm:prSet presAssocID="{7E212B4B-5809-C44D-A000-FD1AEBF02D90}" presName="rootConnector" presStyleLbl="node1" presStyleIdx="1" presStyleCnt="3"/>
      <dgm:spPr/>
    </dgm:pt>
    <dgm:pt modelId="{5D2EE019-1094-B745-A0B7-FE25EBCC974D}" type="pres">
      <dgm:prSet presAssocID="{7E212B4B-5809-C44D-A000-FD1AEBF02D90}" presName="childShape" presStyleCnt="0"/>
      <dgm:spPr/>
    </dgm:pt>
    <dgm:pt modelId="{F4E5FA1B-32E7-864F-A188-F5FD67B42A61}" type="pres">
      <dgm:prSet presAssocID="{1B2554DF-743C-9C4C-A462-C2491D797D67}" presName="Name13" presStyleLbl="parChTrans1D2" presStyleIdx="3" presStyleCnt="9"/>
      <dgm:spPr/>
    </dgm:pt>
    <dgm:pt modelId="{9063935A-2610-B343-B01C-236121BEC193}" type="pres">
      <dgm:prSet presAssocID="{02F07782-4FC1-D642-94DB-F95FB9C1919A}" presName="childText" presStyleLbl="bgAcc1" presStyleIdx="3" presStyleCnt="9" custScaleY="83106" custLinFactNeighborX="950">
        <dgm:presLayoutVars>
          <dgm:bulletEnabled val="1"/>
        </dgm:presLayoutVars>
      </dgm:prSet>
      <dgm:spPr/>
    </dgm:pt>
    <dgm:pt modelId="{FFBA3C9D-A922-A647-81F5-A6DAAB2D48F5}" type="pres">
      <dgm:prSet presAssocID="{81705CAA-9B56-D84C-AFD4-2F224688DB66}" presName="Name13" presStyleLbl="parChTrans1D2" presStyleIdx="4" presStyleCnt="9"/>
      <dgm:spPr/>
    </dgm:pt>
    <dgm:pt modelId="{85798192-5349-CA42-A73A-C1EB7C492A95}" type="pres">
      <dgm:prSet presAssocID="{1FE2612A-32C3-2644-B6F0-42813CDDB950}" presName="childText" presStyleLbl="bgAcc1" presStyleIdx="4" presStyleCnt="9" custScaleY="85545">
        <dgm:presLayoutVars>
          <dgm:bulletEnabled val="1"/>
        </dgm:presLayoutVars>
      </dgm:prSet>
      <dgm:spPr/>
    </dgm:pt>
    <dgm:pt modelId="{061C4F8E-464E-6C45-9CEA-1FFCC6841917}" type="pres">
      <dgm:prSet presAssocID="{52A814B4-27C5-5C4E-BF0E-1010443AC312}" presName="Name13" presStyleLbl="parChTrans1D2" presStyleIdx="5" presStyleCnt="9"/>
      <dgm:spPr/>
    </dgm:pt>
    <dgm:pt modelId="{B51A2864-FD2A-CB44-855B-64C5B98B2375}" type="pres">
      <dgm:prSet presAssocID="{E3CB205A-8A72-2B4D-98FC-0AB333655BE2}" presName="childText" presStyleLbl="bgAcc1" presStyleIdx="5" presStyleCnt="9" custScaleY="92836">
        <dgm:presLayoutVars>
          <dgm:bulletEnabled val="1"/>
        </dgm:presLayoutVars>
      </dgm:prSet>
      <dgm:spPr/>
    </dgm:pt>
    <dgm:pt modelId="{9A04C94C-ED42-A647-8530-5E9A48E6B350}" type="pres">
      <dgm:prSet presAssocID="{F3DE271D-BBD7-E644-9AAF-0C6C35D0CCCD}" presName="root" presStyleCnt="0"/>
      <dgm:spPr/>
    </dgm:pt>
    <dgm:pt modelId="{0AFBEE0F-A19B-5645-BD08-257860C4F6A0}" type="pres">
      <dgm:prSet presAssocID="{F3DE271D-BBD7-E644-9AAF-0C6C35D0CCCD}" presName="rootComposite" presStyleCnt="0"/>
      <dgm:spPr/>
    </dgm:pt>
    <dgm:pt modelId="{6B2C1776-8902-EB45-960C-940836C22608}" type="pres">
      <dgm:prSet presAssocID="{F3DE271D-BBD7-E644-9AAF-0C6C35D0CCCD}" presName="rootText" presStyleLbl="node1" presStyleIdx="2" presStyleCnt="3" custScaleX="100675" custScaleY="67880"/>
      <dgm:spPr/>
    </dgm:pt>
    <dgm:pt modelId="{F316FD80-D6D3-8F4A-8315-1DAB146C6FB4}" type="pres">
      <dgm:prSet presAssocID="{F3DE271D-BBD7-E644-9AAF-0C6C35D0CCCD}" presName="rootConnector" presStyleLbl="node1" presStyleIdx="2" presStyleCnt="3"/>
      <dgm:spPr/>
    </dgm:pt>
    <dgm:pt modelId="{3DB22389-FD9C-F045-BB7C-94D5E0026B84}" type="pres">
      <dgm:prSet presAssocID="{F3DE271D-BBD7-E644-9AAF-0C6C35D0CCCD}" presName="childShape" presStyleCnt="0"/>
      <dgm:spPr/>
    </dgm:pt>
    <dgm:pt modelId="{ED7CDA28-FA67-134D-A7EF-FF02711ED702}" type="pres">
      <dgm:prSet presAssocID="{8ECFB0E5-B473-6943-87B1-30EB1562D9D3}" presName="Name13" presStyleLbl="parChTrans1D2" presStyleIdx="6" presStyleCnt="9"/>
      <dgm:spPr/>
    </dgm:pt>
    <dgm:pt modelId="{BD4BE2CB-47A5-A844-A0D3-47FBEC21E333}" type="pres">
      <dgm:prSet presAssocID="{EC868321-2C0C-3A40-9BE7-122939E0344E}" presName="childText" presStyleLbl="bgAcc1" presStyleIdx="6" presStyleCnt="9" custScaleY="89942">
        <dgm:presLayoutVars>
          <dgm:bulletEnabled val="1"/>
        </dgm:presLayoutVars>
      </dgm:prSet>
      <dgm:spPr/>
    </dgm:pt>
    <dgm:pt modelId="{3718F4DD-5E14-DD43-B06F-66CD7CC39FC1}" type="pres">
      <dgm:prSet presAssocID="{432BD649-F9C1-9B4E-A2DC-9B998BA25F7A}" presName="Name13" presStyleLbl="parChTrans1D2" presStyleIdx="7" presStyleCnt="9"/>
      <dgm:spPr/>
    </dgm:pt>
    <dgm:pt modelId="{F60547E6-1FA5-C540-8BC8-7D47125B512E}" type="pres">
      <dgm:prSet presAssocID="{CADB1E31-66CA-1741-9ABC-F1A15C0033BA}" presName="childText" presStyleLbl="bgAcc1" presStyleIdx="7" presStyleCnt="9">
        <dgm:presLayoutVars>
          <dgm:bulletEnabled val="1"/>
        </dgm:presLayoutVars>
      </dgm:prSet>
      <dgm:spPr/>
    </dgm:pt>
    <dgm:pt modelId="{F4579179-E202-7243-A762-D9BC9FAF6603}" type="pres">
      <dgm:prSet presAssocID="{D921D2B1-E630-0E42-B5E0-9A66E65F3D99}" presName="Name13" presStyleLbl="parChTrans1D2" presStyleIdx="8" presStyleCnt="9"/>
      <dgm:spPr/>
    </dgm:pt>
    <dgm:pt modelId="{E61CE330-42FB-C742-89E7-1B348C48C00E}" type="pres">
      <dgm:prSet presAssocID="{C3131BB2-BC1A-F840-8784-3C11032A894A}" presName="childText" presStyleLbl="bgAcc1" presStyleIdx="8" presStyleCnt="9" custScaleY="86247">
        <dgm:presLayoutVars>
          <dgm:bulletEnabled val="1"/>
        </dgm:presLayoutVars>
      </dgm:prSet>
      <dgm:spPr/>
    </dgm:pt>
  </dgm:ptLst>
  <dgm:cxnLst>
    <dgm:cxn modelId="{308EC203-26FB-6F4F-96C6-1329A3524BC8}" srcId="{7E212B4B-5809-C44D-A000-FD1AEBF02D90}" destId="{E3CB205A-8A72-2B4D-98FC-0AB333655BE2}" srcOrd="2" destOrd="0" parTransId="{52A814B4-27C5-5C4E-BF0E-1010443AC312}" sibTransId="{6EF24429-4B01-BC47-848D-87224A568BCC}"/>
    <dgm:cxn modelId="{F31CD907-A077-3148-BA9A-4293BC91975C}" srcId="{E54774BB-CF0A-214F-964C-257189B49AAB}" destId="{D11E15CF-5EBE-CF41-9208-2B96AD4219B3}" srcOrd="1" destOrd="0" parTransId="{1523526F-BC80-E549-8354-800F72A0E6BB}" sibTransId="{981DAAD1-BB33-C743-B3A1-23047B7DDFCE}"/>
    <dgm:cxn modelId="{6E48370A-0D69-49BE-87AD-8DA965BD6D9C}" type="presOf" srcId="{E1C0BFDF-16F6-2D45-B6F6-0DF5A1090585}" destId="{2C5C0057-FC55-5841-80D2-9EF292001731}" srcOrd="0" destOrd="0" presId="urn:microsoft.com/office/officeart/2005/8/layout/hierarchy3"/>
    <dgm:cxn modelId="{C39FEC1A-1E9B-4EF7-A4DC-71899883509B}" type="presOf" srcId="{74960FE3-573E-D44A-88FB-8164255D7DE9}" destId="{AD33F66A-C848-544D-BFEE-4C29567A78DA}" srcOrd="0" destOrd="0" presId="urn:microsoft.com/office/officeart/2005/8/layout/hierarchy3"/>
    <dgm:cxn modelId="{23E6C230-0AAC-2541-BE2D-E8864332EABA}" srcId="{F3DE271D-BBD7-E644-9AAF-0C6C35D0CCCD}" destId="{EC868321-2C0C-3A40-9BE7-122939E0344E}" srcOrd="0" destOrd="0" parTransId="{8ECFB0E5-B473-6943-87B1-30EB1562D9D3}" sibTransId="{F9FA3A02-6AF5-BE48-91EC-9E017E195970}"/>
    <dgm:cxn modelId="{A55A5233-09E9-4C56-8F22-E060C6954F89}" type="presOf" srcId="{7E212B4B-5809-C44D-A000-FD1AEBF02D90}" destId="{B4350730-7EB1-9B4D-9C83-196632B06078}" srcOrd="1" destOrd="0" presId="urn:microsoft.com/office/officeart/2005/8/layout/hierarchy3"/>
    <dgm:cxn modelId="{B5A3B634-B1D2-4F40-BBD6-05AB0C32A386}" type="presOf" srcId="{52A814B4-27C5-5C4E-BF0E-1010443AC312}" destId="{061C4F8E-464E-6C45-9CEA-1FFCC6841917}" srcOrd="0" destOrd="0" presId="urn:microsoft.com/office/officeart/2005/8/layout/hierarchy3"/>
    <dgm:cxn modelId="{C4BBBD36-C835-42EE-91C3-8F9859B7DB77}" type="presOf" srcId="{EC868321-2C0C-3A40-9BE7-122939E0344E}" destId="{BD4BE2CB-47A5-A844-A0D3-47FBEC21E333}" srcOrd="0" destOrd="0" presId="urn:microsoft.com/office/officeart/2005/8/layout/hierarchy3"/>
    <dgm:cxn modelId="{BCE03737-E3E7-4FBB-8122-77E6D58DC708}" type="presOf" srcId="{CADB1E31-66CA-1741-9ABC-F1A15C0033BA}" destId="{F60547E6-1FA5-C540-8BC8-7D47125B512E}" srcOrd="0" destOrd="0" presId="urn:microsoft.com/office/officeart/2005/8/layout/hierarchy3"/>
    <dgm:cxn modelId="{DB621E38-4FCC-4189-8860-C80EFB10600D}" type="presOf" srcId="{F19FDEC1-77E3-0545-A987-5F249711AAFD}" destId="{77CDEA0A-69F2-C04C-AB5D-2BAB1A2FD28C}" srcOrd="0" destOrd="0" presId="urn:microsoft.com/office/officeart/2005/8/layout/hierarchy3"/>
    <dgm:cxn modelId="{B880F43C-371F-3048-A128-56F8F97BACEB}" srcId="{F3DE271D-BBD7-E644-9AAF-0C6C35D0CCCD}" destId="{C3131BB2-BC1A-F840-8784-3C11032A894A}" srcOrd="2" destOrd="0" parTransId="{D921D2B1-E630-0E42-B5E0-9A66E65F3D99}" sibTransId="{B9C4D4DD-0DD2-7B47-8F90-D2A33A1A331A}"/>
    <dgm:cxn modelId="{AB45AE3D-5FB8-C046-BEB3-C7721F220BD8}" srcId="{E54774BB-CF0A-214F-964C-257189B49AAB}" destId="{F3C318DF-D79D-4641-A467-BCE8DCE21A04}" srcOrd="0" destOrd="0" parTransId="{E1C0BFDF-16F6-2D45-B6F6-0DF5A1090585}" sibTransId="{FE93CD54-2FA3-AB44-8F3B-7F54545887CF}"/>
    <dgm:cxn modelId="{13CF0860-AB7B-4E37-AD82-E940C9EB0B54}" type="presOf" srcId="{8ECFB0E5-B473-6943-87B1-30EB1562D9D3}" destId="{ED7CDA28-FA67-134D-A7EF-FF02711ED702}" srcOrd="0" destOrd="0" presId="urn:microsoft.com/office/officeart/2005/8/layout/hierarchy3"/>
    <dgm:cxn modelId="{ADCDEE4B-F967-ED4B-AEAB-E0D6B4E81103}" srcId="{7E212B4B-5809-C44D-A000-FD1AEBF02D90}" destId="{1FE2612A-32C3-2644-B6F0-42813CDDB950}" srcOrd="1" destOrd="0" parTransId="{81705CAA-9B56-D84C-AFD4-2F224688DB66}" sibTransId="{A6C86A07-9CDC-5C4A-8FA6-B799EBE4B542}"/>
    <dgm:cxn modelId="{910EF34B-1BB5-4ED7-9DF3-FD06359B694C}" type="presOf" srcId="{D11E15CF-5EBE-CF41-9208-2B96AD4219B3}" destId="{74793BEC-F2EC-6E40-B06F-5BCFE2651294}" srcOrd="0" destOrd="0" presId="urn:microsoft.com/office/officeart/2005/8/layout/hierarchy3"/>
    <dgm:cxn modelId="{9CBC2E4E-D096-4876-8D77-72525892A651}" type="presOf" srcId="{81705CAA-9B56-D84C-AFD4-2F224688DB66}" destId="{FFBA3C9D-A922-A647-81F5-A6DAAB2D48F5}" srcOrd="0" destOrd="0" presId="urn:microsoft.com/office/officeart/2005/8/layout/hierarchy3"/>
    <dgm:cxn modelId="{8CA1C456-9D98-4D7E-B6D3-B77ACA939FBA}" type="presOf" srcId="{432BD649-F9C1-9B4E-A2DC-9B998BA25F7A}" destId="{3718F4DD-5E14-DD43-B06F-66CD7CC39FC1}" srcOrd="0" destOrd="0" presId="urn:microsoft.com/office/officeart/2005/8/layout/hierarchy3"/>
    <dgm:cxn modelId="{6F96C27D-52E1-43A3-94DB-AE2165E5B238}" type="presOf" srcId="{9097F758-D49C-4747-A16E-96123DE53724}" destId="{DC95E68C-5FAA-0F47-9EF1-37FFA7C4A507}" srcOrd="0" destOrd="0" presId="urn:microsoft.com/office/officeart/2005/8/layout/hierarchy3"/>
    <dgm:cxn modelId="{DD86AB7F-08B0-427E-8094-604D43CFFA4D}" type="presOf" srcId="{1FE2612A-32C3-2644-B6F0-42813CDDB950}" destId="{85798192-5349-CA42-A73A-C1EB7C492A95}" srcOrd="0" destOrd="0" presId="urn:microsoft.com/office/officeart/2005/8/layout/hierarchy3"/>
    <dgm:cxn modelId="{DF100983-D754-4A8F-AC50-E6D7ADAB748A}" type="presOf" srcId="{F3DE271D-BBD7-E644-9AAF-0C6C35D0CCCD}" destId="{6B2C1776-8902-EB45-960C-940836C22608}" srcOrd="0" destOrd="0" presId="urn:microsoft.com/office/officeart/2005/8/layout/hierarchy3"/>
    <dgm:cxn modelId="{7C1BE995-5515-C54F-A507-633409C7C160}" srcId="{74960FE3-573E-D44A-88FB-8164255D7DE9}" destId="{E54774BB-CF0A-214F-964C-257189B49AAB}" srcOrd="0" destOrd="0" parTransId="{FEDFC62B-DDC5-9E49-9256-8FA8321973D5}" sibTransId="{DF4D23A4-32EE-3343-AD5A-8ED191617558}"/>
    <dgm:cxn modelId="{A494E09C-1FC6-4A2C-AD1D-44BCEFA7F821}" type="presOf" srcId="{E54774BB-CF0A-214F-964C-257189B49AAB}" destId="{44C1AB8C-ECBE-BA4A-B2C6-4E5DF8015312}" srcOrd="0" destOrd="0" presId="urn:microsoft.com/office/officeart/2005/8/layout/hierarchy3"/>
    <dgm:cxn modelId="{8DEA679E-AF2F-409B-BC0E-27C98B42957A}" type="presOf" srcId="{F3C318DF-D79D-4641-A467-BCE8DCE21A04}" destId="{80758AAD-8455-3F44-B7E1-D783A350FDF2}" srcOrd="0" destOrd="0" presId="urn:microsoft.com/office/officeart/2005/8/layout/hierarchy3"/>
    <dgm:cxn modelId="{D83A4CA5-06B0-49B8-B5C8-FBA0679A1897}" type="presOf" srcId="{02F07782-4FC1-D642-94DB-F95FB9C1919A}" destId="{9063935A-2610-B343-B01C-236121BEC193}" srcOrd="0" destOrd="0" presId="urn:microsoft.com/office/officeart/2005/8/layout/hierarchy3"/>
    <dgm:cxn modelId="{077B63AE-3A9E-4C4D-88BB-15B6214A87B5}" type="presOf" srcId="{1B2554DF-743C-9C4C-A462-C2491D797D67}" destId="{F4E5FA1B-32E7-864F-A188-F5FD67B42A61}" srcOrd="0" destOrd="0" presId="urn:microsoft.com/office/officeart/2005/8/layout/hierarchy3"/>
    <dgm:cxn modelId="{0A7879B0-CC42-C047-9105-DE10B217581D}" srcId="{74960FE3-573E-D44A-88FB-8164255D7DE9}" destId="{F3DE271D-BBD7-E644-9AAF-0C6C35D0CCCD}" srcOrd="2" destOrd="0" parTransId="{532EB89E-5627-EF40-B497-37EF1CD6972D}" sibTransId="{8F45350E-5CD4-2A4F-8FB7-9A4328553F9F}"/>
    <dgm:cxn modelId="{EAF339B1-D02E-4306-8F5F-680354CAD008}" type="presOf" srcId="{7E212B4B-5809-C44D-A000-FD1AEBF02D90}" destId="{DDD3D3C7-726B-7440-BCD1-0D1E526F46FF}" srcOrd="0" destOrd="0" presId="urn:microsoft.com/office/officeart/2005/8/layout/hierarchy3"/>
    <dgm:cxn modelId="{C87EC2B4-95F1-1548-8C9D-49E679395EF4}" srcId="{E54774BB-CF0A-214F-964C-257189B49AAB}" destId="{F19FDEC1-77E3-0545-A987-5F249711AAFD}" srcOrd="2" destOrd="0" parTransId="{9097F758-D49C-4747-A16E-96123DE53724}" sibTransId="{6FDFDA3E-9877-964E-A1B0-343B74EF1D32}"/>
    <dgm:cxn modelId="{264103C2-6812-4F6D-B869-C025C4C3D45D}" type="presOf" srcId="{1523526F-BC80-E549-8354-800F72A0E6BB}" destId="{9FD65FFD-C796-1B4C-9E05-DEDA1B83823C}" srcOrd="0" destOrd="0" presId="urn:microsoft.com/office/officeart/2005/8/layout/hierarchy3"/>
    <dgm:cxn modelId="{884687D3-A701-4BA8-BAC1-E29D016C4389}" type="presOf" srcId="{F3DE271D-BBD7-E644-9AAF-0C6C35D0CCCD}" destId="{F316FD80-D6D3-8F4A-8315-1DAB146C6FB4}" srcOrd="1" destOrd="0" presId="urn:microsoft.com/office/officeart/2005/8/layout/hierarchy3"/>
    <dgm:cxn modelId="{5F0DCFD7-68EA-5C43-95A2-EA489273ABBF}" srcId="{7E212B4B-5809-C44D-A000-FD1AEBF02D90}" destId="{02F07782-4FC1-D642-94DB-F95FB9C1919A}" srcOrd="0" destOrd="0" parTransId="{1B2554DF-743C-9C4C-A462-C2491D797D67}" sibTransId="{EB5C87EA-5C53-384D-979C-421A9E9A20E7}"/>
    <dgm:cxn modelId="{6BBA49E2-3231-4C13-BAF0-6AC493595EBC}" type="presOf" srcId="{E54774BB-CF0A-214F-964C-257189B49AAB}" destId="{39A26182-F1C8-AF4D-B944-DD09961BBDD2}" srcOrd="1" destOrd="0" presId="urn:microsoft.com/office/officeart/2005/8/layout/hierarchy3"/>
    <dgm:cxn modelId="{A9FC17E7-6230-403D-9A4E-239CD6C121DD}" type="presOf" srcId="{D921D2B1-E630-0E42-B5E0-9A66E65F3D99}" destId="{F4579179-E202-7243-A762-D9BC9FAF6603}" srcOrd="0" destOrd="0" presId="urn:microsoft.com/office/officeart/2005/8/layout/hierarchy3"/>
    <dgm:cxn modelId="{479686EB-D414-44C6-AB03-D37E46D1DD76}" type="presOf" srcId="{E3CB205A-8A72-2B4D-98FC-0AB333655BE2}" destId="{B51A2864-FD2A-CB44-855B-64C5B98B2375}" srcOrd="0" destOrd="0" presId="urn:microsoft.com/office/officeart/2005/8/layout/hierarchy3"/>
    <dgm:cxn modelId="{28C86FF4-E1BE-EF40-A0C0-AE1E5612A75C}" srcId="{F3DE271D-BBD7-E644-9AAF-0C6C35D0CCCD}" destId="{CADB1E31-66CA-1741-9ABC-F1A15C0033BA}" srcOrd="1" destOrd="0" parTransId="{432BD649-F9C1-9B4E-A2DC-9B998BA25F7A}" sibTransId="{9609B84C-FFAA-9B4F-AF7E-9A7E47969920}"/>
    <dgm:cxn modelId="{78702EFC-F76C-4F5B-9A5F-B9EC095BCA23}" type="presOf" srcId="{C3131BB2-BC1A-F840-8784-3C11032A894A}" destId="{E61CE330-42FB-C742-89E7-1B348C48C00E}" srcOrd="0" destOrd="0" presId="urn:microsoft.com/office/officeart/2005/8/layout/hierarchy3"/>
    <dgm:cxn modelId="{4F4778FE-E2F8-594C-8F7E-2F32311AB05C}" srcId="{74960FE3-573E-D44A-88FB-8164255D7DE9}" destId="{7E212B4B-5809-C44D-A000-FD1AEBF02D90}" srcOrd="1" destOrd="0" parTransId="{4D6ACB5A-F063-314C-AF86-156620117D17}" sibTransId="{069787C4-EB5B-0948-9AE3-BE51EFE99A27}"/>
    <dgm:cxn modelId="{598343AA-7D8D-41BA-AB3C-6D1337077643}" type="presParOf" srcId="{AD33F66A-C848-544D-BFEE-4C29567A78DA}" destId="{815E6BF1-2E25-E846-85FF-80D4724B906D}" srcOrd="0" destOrd="0" presId="urn:microsoft.com/office/officeart/2005/8/layout/hierarchy3"/>
    <dgm:cxn modelId="{3B2914C8-CDD3-472C-A576-E2E5E0AFA7F0}" type="presParOf" srcId="{815E6BF1-2E25-E846-85FF-80D4724B906D}" destId="{1FED824E-1558-B343-9AE0-A8DCDCBD4A3D}" srcOrd="0" destOrd="0" presId="urn:microsoft.com/office/officeart/2005/8/layout/hierarchy3"/>
    <dgm:cxn modelId="{863D2855-ADF8-4F3F-B25A-0C48A831AE33}" type="presParOf" srcId="{1FED824E-1558-B343-9AE0-A8DCDCBD4A3D}" destId="{44C1AB8C-ECBE-BA4A-B2C6-4E5DF8015312}" srcOrd="0" destOrd="0" presId="urn:microsoft.com/office/officeart/2005/8/layout/hierarchy3"/>
    <dgm:cxn modelId="{56B6841E-4C83-4404-8BA3-C788535F2AD0}" type="presParOf" srcId="{1FED824E-1558-B343-9AE0-A8DCDCBD4A3D}" destId="{39A26182-F1C8-AF4D-B944-DD09961BBDD2}" srcOrd="1" destOrd="0" presId="urn:microsoft.com/office/officeart/2005/8/layout/hierarchy3"/>
    <dgm:cxn modelId="{C307C019-863B-4D66-98DB-D4E8C7894C2F}" type="presParOf" srcId="{815E6BF1-2E25-E846-85FF-80D4724B906D}" destId="{A153CB31-FF8C-E848-9FD9-BB4A0D3660BC}" srcOrd="1" destOrd="0" presId="urn:microsoft.com/office/officeart/2005/8/layout/hierarchy3"/>
    <dgm:cxn modelId="{CFAB798C-8B07-487F-A9B6-6E12F0CFD030}" type="presParOf" srcId="{A153CB31-FF8C-E848-9FD9-BB4A0D3660BC}" destId="{2C5C0057-FC55-5841-80D2-9EF292001731}" srcOrd="0" destOrd="0" presId="urn:microsoft.com/office/officeart/2005/8/layout/hierarchy3"/>
    <dgm:cxn modelId="{5079401E-FEAD-493C-8000-1F12640F5A71}" type="presParOf" srcId="{A153CB31-FF8C-E848-9FD9-BB4A0D3660BC}" destId="{80758AAD-8455-3F44-B7E1-D783A350FDF2}" srcOrd="1" destOrd="0" presId="urn:microsoft.com/office/officeart/2005/8/layout/hierarchy3"/>
    <dgm:cxn modelId="{0F803DA8-D8A1-4A37-94C4-0AC1A189EF2C}" type="presParOf" srcId="{A153CB31-FF8C-E848-9FD9-BB4A0D3660BC}" destId="{9FD65FFD-C796-1B4C-9E05-DEDA1B83823C}" srcOrd="2" destOrd="0" presId="urn:microsoft.com/office/officeart/2005/8/layout/hierarchy3"/>
    <dgm:cxn modelId="{4E5C6AA4-2658-47C0-81DB-9B8E060C15D7}" type="presParOf" srcId="{A153CB31-FF8C-E848-9FD9-BB4A0D3660BC}" destId="{74793BEC-F2EC-6E40-B06F-5BCFE2651294}" srcOrd="3" destOrd="0" presId="urn:microsoft.com/office/officeart/2005/8/layout/hierarchy3"/>
    <dgm:cxn modelId="{C9C9547E-19E3-41A1-9A84-D216FB8A677A}" type="presParOf" srcId="{A153CB31-FF8C-E848-9FD9-BB4A0D3660BC}" destId="{DC95E68C-5FAA-0F47-9EF1-37FFA7C4A507}" srcOrd="4" destOrd="0" presId="urn:microsoft.com/office/officeart/2005/8/layout/hierarchy3"/>
    <dgm:cxn modelId="{7A666B8B-E5FE-4911-B368-738DCDC3C9C8}" type="presParOf" srcId="{A153CB31-FF8C-E848-9FD9-BB4A0D3660BC}" destId="{77CDEA0A-69F2-C04C-AB5D-2BAB1A2FD28C}" srcOrd="5" destOrd="0" presId="urn:microsoft.com/office/officeart/2005/8/layout/hierarchy3"/>
    <dgm:cxn modelId="{DBB33CFE-67E6-424F-AA54-8E410BCAFAD8}" type="presParOf" srcId="{AD33F66A-C848-544D-BFEE-4C29567A78DA}" destId="{C6DDCBDD-8B8F-054F-AB1E-DF22CF14B815}" srcOrd="1" destOrd="0" presId="urn:microsoft.com/office/officeart/2005/8/layout/hierarchy3"/>
    <dgm:cxn modelId="{9EA648EE-3C3F-4BDF-BC07-7D3AEF0F7A0E}" type="presParOf" srcId="{C6DDCBDD-8B8F-054F-AB1E-DF22CF14B815}" destId="{2D12C8C5-F433-574A-83B8-C57F9C6A9AD9}" srcOrd="0" destOrd="0" presId="urn:microsoft.com/office/officeart/2005/8/layout/hierarchy3"/>
    <dgm:cxn modelId="{B330594C-4198-478C-8BA2-B30A264E6845}" type="presParOf" srcId="{2D12C8C5-F433-574A-83B8-C57F9C6A9AD9}" destId="{DDD3D3C7-726B-7440-BCD1-0D1E526F46FF}" srcOrd="0" destOrd="0" presId="urn:microsoft.com/office/officeart/2005/8/layout/hierarchy3"/>
    <dgm:cxn modelId="{41C0129D-87F1-4DCC-8E3E-38F557E8631C}" type="presParOf" srcId="{2D12C8C5-F433-574A-83B8-C57F9C6A9AD9}" destId="{B4350730-7EB1-9B4D-9C83-196632B06078}" srcOrd="1" destOrd="0" presId="urn:microsoft.com/office/officeart/2005/8/layout/hierarchy3"/>
    <dgm:cxn modelId="{EB8F0584-CB86-4BC6-8D0D-88516D0CE8DF}" type="presParOf" srcId="{C6DDCBDD-8B8F-054F-AB1E-DF22CF14B815}" destId="{5D2EE019-1094-B745-A0B7-FE25EBCC974D}" srcOrd="1" destOrd="0" presId="urn:microsoft.com/office/officeart/2005/8/layout/hierarchy3"/>
    <dgm:cxn modelId="{47F87460-A940-4DF4-A8C4-EB5319A007A1}" type="presParOf" srcId="{5D2EE019-1094-B745-A0B7-FE25EBCC974D}" destId="{F4E5FA1B-32E7-864F-A188-F5FD67B42A61}" srcOrd="0" destOrd="0" presId="urn:microsoft.com/office/officeart/2005/8/layout/hierarchy3"/>
    <dgm:cxn modelId="{157EFCBA-BDB2-467F-991E-D1E76F49D136}" type="presParOf" srcId="{5D2EE019-1094-B745-A0B7-FE25EBCC974D}" destId="{9063935A-2610-B343-B01C-236121BEC193}" srcOrd="1" destOrd="0" presId="urn:microsoft.com/office/officeart/2005/8/layout/hierarchy3"/>
    <dgm:cxn modelId="{B50C3C2E-5098-44AF-9812-BFA2419137C1}" type="presParOf" srcId="{5D2EE019-1094-B745-A0B7-FE25EBCC974D}" destId="{FFBA3C9D-A922-A647-81F5-A6DAAB2D48F5}" srcOrd="2" destOrd="0" presId="urn:microsoft.com/office/officeart/2005/8/layout/hierarchy3"/>
    <dgm:cxn modelId="{49406A2A-6C54-4D59-AA29-4FC2F1F8D4AC}" type="presParOf" srcId="{5D2EE019-1094-B745-A0B7-FE25EBCC974D}" destId="{85798192-5349-CA42-A73A-C1EB7C492A95}" srcOrd="3" destOrd="0" presId="urn:microsoft.com/office/officeart/2005/8/layout/hierarchy3"/>
    <dgm:cxn modelId="{DE24BCA7-6E7A-4ACF-BD1E-4679DB66AEF3}" type="presParOf" srcId="{5D2EE019-1094-B745-A0B7-FE25EBCC974D}" destId="{061C4F8E-464E-6C45-9CEA-1FFCC6841917}" srcOrd="4" destOrd="0" presId="urn:microsoft.com/office/officeart/2005/8/layout/hierarchy3"/>
    <dgm:cxn modelId="{F5F1FEBA-56FA-4F87-A9FC-A2A6735661EC}" type="presParOf" srcId="{5D2EE019-1094-B745-A0B7-FE25EBCC974D}" destId="{B51A2864-FD2A-CB44-855B-64C5B98B2375}" srcOrd="5" destOrd="0" presId="urn:microsoft.com/office/officeart/2005/8/layout/hierarchy3"/>
    <dgm:cxn modelId="{D78DB331-8EDA-42A0-95D0-D05D7CD7BDE2}" type="presParOf" srcId="{AD33F66A-C848-544D-BFEE-4C29567A78DA}" destId="{9A04C94C-ED42-A647-8530-5E9A48E6B350}" srcOrd="2" destOrd="0" presId="urn:microsoft.com/office/officeart/2005/8/layout/hierarchy3"/>
    <dgm:cxn modelId="{F8FEEA57-2790-4586-8D05-C5842AD17BC7}" type="presParOf" srcId="{9A04C94C-ED42-A647-8530-5E9A48E6B350}" destId="{0AFBEE0F-A19B-5645-BD08-257860C4F6A0}" srcOrd="0" destOrd="0" presId="urn:microsoft.com/office/officeart/2005/8/layout/hierarchy3"/>
    <dgm:cxn modelId="{7625FC2B-1609-487F-9856-14BDCEF8E11A}" type="presParOf" srcId="{0AFBEE0F-A19B-5645-BD08-257860C4F6A0}" destId="{6B2C1776-8902-EB45-960C-940836C22608}" srcOrd="0" destOrd="0" presId="urn:microsoft.com/office/officeart/2005/8/layout/hierarchy3"/>
    <dgm:cxn modelId="{0206F7E1-E8C4-42F6-919E-5028823569F4}" type="presParOf" srcId="{0AFBEE0F-A19B-5645-BD08-257860C4F6A0}" destId="{F316FD80-D6D3-8F4A-8315-1DAB146C6FB4}" srcOrd="1" destOrd="0" presId="urn:microsoft.com/office/officeart/2005/8/layout/hierarchy3"/>
    <dgm:cxn modelId="{9D51A41B-2507-4531-B524-CEB8009513EB}" type="presParOf" srcId="{9A04C94C-ED42-A647-8530-5E9A48E6B350}" destId="{3DB22389-FD9C-F045-BB7C-94D5E0026B84}" srcOrd="1" destOrd="0" presId="urn:microsoft.com/office/officeart/2005/8/layout/hierarchy3"/>
    <dgm:cxn modelId="{12489B73-E7FB-4BF7-9A15-3C0D6CCCADAF}" type="presParOf" srcId="{3DB22389-FD9C-F045-BB7C-94D5E0026B84}" destId="{ED7CDA28-FA67-134D-A7EF-FF02711ED702}" srcOrd="0" destOrd="0" presId="urn:microsoft.com/office/officeart/2005/8/layout/hierarchy3"/>
    <dgm:cxn modelId="{DF5E67E3-263F-4B46-9455-82C1EFF8E7AF}" type="presParOf" srcId="{3DB22389-FD9C-F045-BB7C-94D5E0026B84}" destId="{BD4BE2CB-47A5-A844-A0D3-47FBEC21E333}" srcOrd="1" destOrd="0" presId="urn:microsoft.com/office/officeart/2005/8/layout/hierarchy3"/>
    <dgm:cxn modelId="{FB71C5DE-5214-4FD9-B2B2-D56D5937E0F0}" type="presParOf" srcId="{3DB22389-FD9C-F045-BB7C-94D5E0026B84}" destId="{3718F4DD-5E14-DD43-B06F-66CD7CC39FC1}" srcOrd="2" destOrd="0" presId="urn:microsoft.com/office/officeart/2005/8/layout/hierarchy3"/>
    <dgm:cxn modelId="{E3DA4CFF-265E-42D1-9C73-51C3C4F18DCA}" type="presParOf" srcId="{3DB22389-FD9C-F045-BB7C-94D5E0026B84}" destId="{F60547E6-1FA5-C540-8BC8-7D47125B512E}" srcOrd="3" destOrd="0" presId="urn:microsoft.com/office/officeart/2005/8/layout/hierarchy3"/>
    <dgm:cxn modelId="{B20037E1-5451-41DE-B80B-7C4A6DD348F7}" type="presParOf" srcId="{3DB22389-FD9C-F045-BB7C-94D5E0026B84}" destId="{F4579179-E202-7243-A762-D9BC9FAF6603}" srcOrd="4" destOrd="0" presId="urn:microsoft.com/office/officeart/2005/8/layout/hierarchy3"/>
    <dgm:cxn modelId="{7F311D8E-3FBD-4815-9059-CD5505AC04E3}" type="presParOf" srcId="{3DB22389-FD9C-F045-BB7C-94D5E0026B84}" destId="{E61CE330-42FB-C742-89E7-1B348C48C00E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1AB8C-ECBE-BA4A-B2C6-4E5DF8015312}">
      <dsp:nvSpPr>
        <dsp:cNvPr id="0" name=""/>
        <dsp:cNvSpPr/>
      </dsp:nvSpPr>
      <dsp:spPr>
        <a:xfrm>
          <a:off x="0" y="53619"/>
          <a:ext cx="2290305" cy="80340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00"/>
              </a:solidFill>
            </a:rPr>
            <a:t>WHAT</a:t>
          </a:r>
        </a:p>
      </dsp:txBody>
      <dsp:txXfrm>
        <a:off x="23531" y="77150"/>
        <a:ext cx="2243243" cy="756342"/>
      </dsp:txXfrm>
    </dsp:sp>
    <dsp:sp modelId="{2C5C0057-FC55-5841-80D2-9EF292001731}">
      <dsp:nvSpPr>
        <dsp:cNvPr id="0" name=""/>
        <dsp:cNvSpPr/>
      </dsp:nvSpPr>
      <dsp:spPr>
        <a:xfrm>
          <a:off x="229030" y="857024"/>
          <a:ext cx="233048" cy="75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974"/>
              </a:lnTo>
              <a:lnTo>
                <a:pt x="233048" y="759974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58AAD-8455-3F44-B7E1-D783A350FDF2}">
      <dsp:nvSpPr>
        <dsp:cNvPr id="0" name=""/>
        <dsp:cNvSpPr/>
      </dsp:nvSpPr>
      <dsp:spPr>
        <a:xfrm>
          <a:off x="462079" y="1144285"/>
          <a:ext cx="1832244" cy="94542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kern="1200" dirty="0"/>
          </a:br>
          <a:r>
            <a:rPr lang="en-US" sz="2000" kern="1200" dirty="0"/>
            <a:t>End the Occupation</a:t>
          </a:r>
          <a:r>
            <a:rPr lang="en-US" sz="1500" kern="1200" dirty="0"/>
            <a:t>	</a:t>
          </a:r>
        </a:p>
      </dsp:txBody>
      <dsp:txXfrm>
        <a:off x="489770" y="1171976"/>
        <a:ext cx="1776862" cy="890044"/>
      </dsp:txXfrm>
    </dsp:sp>
    <dsp:sp modelId="{9FD65FFD-C796-1B4C-9E05-DEDA1B83823C}">
      <dsp:nvSpPr>
        <dsp:cNvPr id="0" name=""/>
        <dsp:cNvSpPr/>
      </dsp:nvSpPr>
      <dsp:spPr>
        <a:xfrm>
          <a:off x="229030" y="857024"/>
          <a:ext cx="233048" cy="224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8999"/>
              </a:lnTo>
              <a:lnTo>
                <a:pt x="233048" y="224899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93BEC-F2EC-6E40-B06F-5BCFE2651294}">
      <dsp:nvSpPr>
        <dsp:cNvPr id="0" name=""/>
        <dsp:cNvSpPr/>
      </dsp:nvSpPr>
      <dsp:spPr>
        <a:xfrm>
          <a:off x="462079" y="2376000"/>
          <a:ext cx="1832244" cy="146004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kern="1200" dirty="0"/>
          </a:br>
          <a:r>
            <a:rPr lang="en-US" sz="2000" kern="1200" dirty="0"/>
            <a:t>Equality for Palestinian citizens of Israel; end to racist laws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	</a:t>
          </a:r>
        </a:p>
      </dsp:txBody>
      <dsp:txXfrm>
        <a:off x="504842" y="2418763"/>
        <a:ext cx="1746718" cy="1374520"/>
      </dsp:txXfrm>
    </dsp:sp>
    <dsp:sp modelId="{DC95E68C-5FAA-0F47-9EF1-37FFA7C4A507}">
      <dsp:nvSpPr>
        <dsp:cNvPr id="0" name=""/>
        <dsp:cNvSpPr/>
      </dsp:nvSpPr>
      <dsp:spPr>
        <a:xfrm>
          <a:off x="229030" y="857024"/>
          <a:ext cx="233048" cy="3763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3561"/>
              </a:lnTo>
              <a:lnTo>
                <a:pt x="233048" y="376356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DEA0A-69F2-C04C-AB5D-2BAB1A2FD28C}">
      <dsp:nvSpPr>
        <dsp:cNvPr id="0" name=""/>
        <dsp:cNvSpPr/>
      </dsp:nvSpPr>
      <dsp:spPr>
        <a:xfrm>
          <a:off x="462079" y="4122335"/>
          <a:ext cx="1832244" cy="9965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Right of return for refugees</a:t>
          </a:r>
        </a:p>
      </dsp:txBody>
      <dsp:txXfrm>
        <a:off x="491265" y="4151521"/>
        <a:ext cx="1773872" cy="938128"/>
      </dsp:txXfrm>
    </dsp:sp>
    <dsp:sp modelId="{DDD3D3C7-726B-7440-BCD1-0D1E526F46FF}">
      <dsp:nvSpPr>
        <dsp:cNvPr id="0" name=""/>
        <dsp:cNvSpPr/>
      </dsp:nvSpPr>
      <dsp:spPr>
        <a:xfrm>
          <a:off x="2866899" y="54593"/>
          <a:ext cx="2552591" cy="73414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00"/>
              </a:solidFill>
            </a:rPr>
            <a:t>WHY </a:t>
          </a:r>
        </a:p>
      </dsp:txBody>
      <dsp:txXfrm>
        <a:off x="2888401" y="76095"/>
        <a:ext cx="2509587" cy="691141"/>
      </dsp:txXfrm>
    </dsp:sp>
    <dsp:sp modelId="{F4E5FA1B-32E7-864F-A188-F5FD67B42A61}">
      <dsp:nvSpPr>
        <dsp:cNvPr id="0" name=""/>
        <dsp:cNvSpPr/>
      </dsp:nvSpPr>
      <dsp:spPr>
        <a:xfrm>
          <a:off x="3122158" y="788738"/>
          <a:ext cx="272665" cy="762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133"/>
              </a:lnTo>
              <a:lnTo>
                <a:pt x="272665" y="76213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3935A-2610-B343-B01C-236121BEC193}">
      <dsp:nvSpPr>
        <dsp:cNvPr id="0" name=""/>
        <dsp:cNvSpPr/>
      </dsp:nvSpPr>
      <dsp:spPr>
        <a:xfrm>
          <a:off x="3394824" y="1075027"/>
          <a:ext cx="1832244" cy="95169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Freedom</a:t>
          </a:r>
        </a:p>
      </dsp:txBody>
      <dsp:txXfrm>
        <a:off x="3422698" y="1102901"/>
        <a:ext cx="1776496" cy="895942"/>
      </dsp:txXfrm>
    </dsp:sp>
    <dsp:sp modelId="{FFBA3C9D-A922-A647-81F5-A6DAAB2D48F5}">
      <dsp:nvSpPr>
        <dsp:cNvPr id="0" name=""/>
        <dsp:cNvSpPr/>
      </dsp:nvSpPr>
      <dsp:spPr>
        <a:xfrm>
          <a:off x="3122158" y="788738"/>
          <a:ext cx="255259" cy="2014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077"/>
              </a:lnTo>
              <a:lnTo>
                <a:pt x="255259" y="201407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98192-5349-CA42-A73A-C1EB7C492A95}">
      <dsp:nvSpPr>
        <dsp:cNvPr id="0" name=""/>
        <dsp:cNvSpPr/>
      </dsp:nvSpPr>
      <dsp:spPr>
        <a:xfrm>
          <a:off x="3377417" y="2313005"/>
          <a:ext cx="1832244" cy="97962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Equality</a:t>
          </a:r>
        </a:p>
      </dsp:txBody>
      <dsp:txXfrm>
        <a:off x="3406109" y="2341697"/>
        <a:ext cx="1774860" cy="922236"/>
      </dsp:txXfrm>
    </dsp:sp>
    <dsp:sp modelId="{061C4F8E-464E-6C45-9CEA-1FFCC6841917}">
      <dsp:nvSpPr>
        <dsp:cNvPr id="0" name=""/>
        <dsp:cNvSpPr/>
      </dsp:nvSpPr>
      <dsp:spPr>
        <a:xfrm>
          <a:off x="3122158" y="788738"/>
          <a:ext cx="255259" cy="3321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1732"/>
              </a:lnTo>
              <a:lnTo>
                <a:pt x="255259" y="332173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A2864-FD2A-CB44-855B-64C5B98B2375}">
      <dsp:nvSpPr>
        <dsp:cNvPr id="0" name=""/>
        <dsp:cNvSpPr/>
      </dsp:nvSpPr>
      <dsp:spPr>
        <a:xfrm>
          <a:off x="3377417" y="3578914"/>
          <a:ext cx="1832244" cy="106311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Justice</a:t>
          </a:r>
        </a:p>
      </dsp:txBody>
      <dsp:txXfrm>
        <a:off x="3408555" y="3610052"/>
        <a:ext cx="1769968" cy="1000837"/>
      </dsp:txXfrm>
    </dsp:sp>
    <dsp:sp modelId="{6B2C1776-8902-EB45-960C-940836C22608}">
      <dsp:nvSpPr>
        <dsp:cNvPr id="0" name=""/>
        <dsp:cNvSpPr/>
      </dsp:nvSpPr>
      <dsp:spPr>
        <a:xfrm>
          <a:off x="5992067" y="54593"/>
          <a:ext cx="2305764" cy="77732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HOW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</a:p>
      </dsp:txBody>
      <dsp:txXfrm>
        <a:off x="6014834" y="77360"/>
        <a:ext cx="2260230" cy="731795"/>
      </dsp:txXfrm>
    </dsp:sp>
    <dsp:sp modelId="{ED7CDA28-FA67-134D-A7EF-FF02711ED702}">
      <dsp:nvSpPr>
        <dsp:cNvPr id="0" name=""/>
        <dsp:cNvSpPr/>
      </dsp:nvSpPr>
      <dsp:spPr>
        <a:xfrm>
          <a:off x="6222643" y="831922"/>
          <a:ext cx="230576" cy="80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274"/>
              </a:lnTo>
              <a:lnTo>
                <a:pt x="230576" y="801274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BE2CB-47A5-A844-A0D3-47FBEC21E333}">
      <dsp:nvSpPr>
        <dsp:cNvPr id="0" name=""/>
        <dsp:cNvSpPr/>
      </dsp:nvSpPr>
      <dsp:spPr>
        <a:xfrm>
          <a:off x="6453220" y="1118210"/>
          <a:ext cx="1832244" cy="102997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EE342F"/>
              </a:solidFill>
            </a:rPr>
            <a:t>B</a:t>
          </a:r>
          <a:r>
            <a:rPr lang="en-US" sz="2000" kern="1200" dirty="0"/>
            <a:t>oycotts</a:t>
          </a:r>
        </a:p>
      </dsp:txBody>
      <dsp:txXfrm>
        <a:off x="6483387" y="1148377"/>
        <a:ext cx="1771910" cy="969639"/>
      </dsp:txXfrm>
    </dsp:sp>
    <dsp:sp modelId="{3718F4DD-5E14-DD43-B06F-66CD7CC39FC1}">
      <dsp:nvSpPr>
        <dsp:cNvPr id="0" name=""/>
        <dsp:cNvSpPr/>
      </dsp:nvSpPr>
      <dsp:spPr>
        <a:xfrm>
          <a:off x="6222643" y="831922"/>
          <a:ext cx="230576" cy="217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5125"/>
              </a:lnTo>
              <a:lnTo>
                <a:pt x="230576" y="2175125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547E6-1FA5-C540-8BC8-7D47125B512E}">
      <dsp:nvSpPr>
        <dsp:cNvPr id="0" name=""/>
        <dsp:cNvSpPr/>
      </dsp:nvSpPr>
      <dsp:spPr>
        <a:xfrm>
          <a:off x="6453220" y="2434472"/>
          <a:ext cx="1832244" cy="114515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EE342F"/>
              </a:solidFill>
            </a:rPr>
            <a:t>D</a:t>
          </a:r>
          <a:r>
            <a:rPr lang="en-US" sz="2000" kern="1200" dirty="0"/>
            <a:t>ivestments</a:t>
          </a:r>
        </a:p>
      </dsp:txBody>
      <dsp:txXfrm>
        <a:off x="6486760" y="2468012"/>
        <a:ext cx="1765164" cy="1078072"/>
      </dsp:txXfrm>
    </dsp:sp>
    <dsp:sp modelId="{F4579179-E202-7243-A762-D9BC9FAF6603}">
      <dsp:nvSpPr>
        <dsp:cNvPr id="0" name=""/>
        <dsp:cNvSpPr/>
      </dsp:nvSpPr>
      <dsp:spPr>
        <a:xfrm>
          <a:off x="6222643" y="831922"/>
          <a:ext cx="230576" cy="352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7820"/>
              </a:lnTo>
              <a:lnTo>
                <a:pt x="230576" y="352782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CE330-42FB-C742-89E7-1B348C48C00E}">
      <dsp:nvSpPr>
        <dsp:cNvPr id="0" name=""/>
        <dsp:cNvSpPr/>
      </dsp:nvSpPr>
      <dsp:spPr>
        <a:xfrm>
          <a:off x="6453220" y="3865912"/>
          <a:ext cx="1832244" cy="98765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EE342F"/>
              </a:solidFill>
            </a:rPr>
            <a:t>S</a:t>
          </a:r>
          <a:r>
            <a:rPr lang="en-US" sz="2000" kern="1200" dirty="0"/>
            <a:t>anctions</a:t>
          </a:r>
        </a:p>
      </dsp:txBody>
      <dsp:txXfrm>
        <a:off x="6482148" y="3894840"/>
        <a:ext cx="1774388" cy="92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2038-A38F-5D4C-BCAD-85F69F06C11A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458C-491E-6543-AA51-26AB870B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9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B103-F3A6-4E4E-821A-74732DED6D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0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1D593E-300D-43EF-8866-A9DD5C2AB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8" t="3232" r="21933" b="9253"/>
          <a:stretch/>
        </p:blipFill>
        <p:spPr>
          <a:xfrm>
            <a:off x="3308998" y="918856"/>
            <a:ext cx="5358681" cy="5946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E3694-F4C3-414D-BD7C-E274C80600DA}"/>
              </a:ext>
            </a:extLst>
          </p:cNvPr>
          <p:cNvSpPr txBox="1"/>
          <p:nvPr/>
        </p:nvSpPr>
        <p:spPr>
          <a:xfrm>
            <a:off x="128782" y="6279285"/>
            <a:ext cx="30509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bdsmovement.net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A3137-F632-41E6-9963-ED40D2E54491}"/>
              </a:ext>
            </a:extLst>
          </p:cNvPr>
          <p:cNvSpPr txBox="1"/>
          <p:nvPr/>
        </p:nvSpPr>
        <p:spPr>
          <a:xfrm>
            <a:off x="8796932" y="6286212"/>
            <a:ext cx="33330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uscpr.org/</a:t>
            </a:r>
            <a:r>
              <a:rPr lang="en-US" sz="3000" dirty="0" err="1"/>
              <a:t>bdstoolkit</a:t>
            </a:r>
            <a:endParaRPr lang="en-US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AD0385-E52A-429D-BE84-810F7763AD23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Part I: What is BDS &amp; How Does It Work?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bi1">
            <a:extLst>
              <a:ext uri="{FF2B5EF4-FFF2-40B4-BE49-F238E27FC236}">
                <a16:creationId xmlns:a16="http://schemas.microsoft.com/office/drawing/2014/main" id="{8C0A8425-9A23-4EF5-8A48-10FE6A797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" y="0"/>
            <a:ext cx="1191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salsa.democracyinaction.org/o/641/images/stopcat_illu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284017"/>
            <a:ext cx="7018680" cy="471747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651" y="-20782"/>
            <a:ext cx="3414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na\Desktop\2015 Annual Report\IMAGES\4_BDS\5_StopG4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77" y="2784764"/>
            <a:ext cx="4221321" cy="37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bs.twimg.com/profile_images/666330671128838144/7DmhnTKP.png">
            <a:extLst>
              <a:ext uri="{FF2B5EF4-FFF2-40B4-BE49-F238E27FC236}">
                <a16:creationId xmlns:a16="http://schemas.microsoft.com/office/drawing/2014/main" id="{E1385372-E390-440B-A2CE-07C22C52C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8245" r="4688" b="6735"/>
          <a:stretch/>
        </p:blipFill>
        <p:spPr bwMode="auto">
          <a:xfrm>
            <a:off x="8611125" y="1221710"/>
            <a:ext cx="2957705" cy="27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d_military_aid">
            <a:extLst>
              <a:ext uri="{FF2B5EF4-FFF2-40B4-BE49-F238E27FC236}">
                <a16:creationId xmlns:a16="http://schemas.microsoft.com/office/drawing/2014/main" id="{D9E2AA16-85E2-47E7-B9AB-294BA9EB7A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0"/>
            <a:ext cx="9953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yboycotted2">
            <a:extLst>
              <a:ext uri="{FF2B5EF4-FFF2-40B4-BE49-F238E27FC236}">
                <a16:creationId xmlns:a16="http://schemas.microsoft.com/office/drawing/2014/main" id="{79073FE5-A818-4731-BB71-9E8DFC8156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025"/>
            <a:ext cx="12192000" cy="41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yboycotted1">
            <a:extLst>
              <a:ext uri="{FF2B5EF4-FFF2-40B4-BE49-F238E27FC236}">
                <a16:creationId xmlns:a16="http://schemas.microsoft.com/office/drawing/2014/main" id="{E4F88001-9652-4DE0-853A-C81EBBB4D3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025"/>
            <a:ext cx="12192000" cy="41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16529" y="1767500"/>
            <a:ext cx="526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Shifting Power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Educational Impact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Accountability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It Works!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1"/>
            <a:ext cx="12192000" cy="830997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Why BDS?</a:t>
            </a:r>
            <a:endParaRPr lang="en-US" sz="32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874F43B5-DA37-43A8-A81F-56E79BDB2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48" y="1739336"/>
            <a:ext cx="5612703" cy="3741803"/>
          </a:xfrm>
        </p:spPr>
      </p:pic>
      <p:pic>
        <p:nvPicPr>
          <p:cNvPr id="9" name="Picture 8" descr="2_Media_2">
            <a:extLst>
              <a:ext uri="{FF2B5EF4-FFF2-40B4-BE49-F238E27FC236}">
                <a16:creationId xmlns:a16="http://schemas.microsoft.com/office/drawing/2014/main" id="{E7AA508D-D583-4207-8964-D9EAAAB7F8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73" y="1723687"/>
            <a:ext cx="5844816" cy="3773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59547F-F49C-42BD-9892-9265474C3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95" y="1715746"/>
            <a:ext cx="5742324" cy="38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2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16528" y="1500514"/>
            <a:ext cx="110697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46% drop in foreign direct investment in Israel in 2014</a:t>
            </a:r>
            <a:b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28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Could reduce Israel’s GDP by 1-2% annually</a:t>
            </a:r>
            <a:b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28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Exports to the Palestinian economy down 24% in 2015</a:t>
            </a:r>
            <a:b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28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“Less desire for Israeli-made products”</a:t>
            </a:r>
            <a:b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28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Primary “strategic threat” to Israel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It Works!</a:t>
            </a:r>
            <a:endParaRPr lang="en-US" sz="32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oliaWinningMeme - lge">
            <a:extLst>
              <a:ext uri="{FF2B5EF4-FFF2-40B4-BE49-F238E27FC236}">
                <a16:creationId xmlns:a16="http://schemas.microsoft.com/office/drawing/2014/main" id="{353FBBFE-C184-4801-99B8-F2BDAEB2C4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8" y="0"/>
            <a:ext cx="62579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AD4E9F-FEE8-4ED4-ABB4-B4CD9AA35096}"/>
              </a:ext>
            </a:extLst>
          </p:cNvPr>
          <p:cNvSpPr txBox="1"/>
          <p:nvPr/>
        </p:nvSpPr>
        <p:spPr>
          <a:xfrm>
            <a:off x="9069876" y="6329876"/>
            <a:ext cx="280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Raleway"/>
              </a:rPr>
              <a:t>Credit: </a:t>
            </a:r>
            <a:r>
              <a:rPr lang="en-US" dirty="0" err="1">
                <a:latin typeface="Raleway"/>
              </a:rPr>
              <a:t>Suhad</a:t>
            </a:r>
            <a:r>
              <a:rPr lang="en-US" dirty="0">
                <a:latin typeface="Raleway"/>
              </a:rPr>
              <a:t> Khatib</a:t>
            </a:r>
          </a:p>
        </p:txBody>
      </p:sp>
    </p:spTree>
    <p:extLst>
      <p:ext uri="{BB962C8B-B14F-4D97-AF65-F5344CB8AC3E}">
        <p14:creationId xmlns:p14="http://schemas.microsoft.com/office/powerpoint/2010/main" val="29006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havaVictory">
            <a:extLst>
              <a:ext uri="{FF2B5EF4-FFF2-40B4-BE49-F238E27FC236}">
                <a16:creationId xmlns:a16="http://schemas.microsoft.com/office/drawing/2014/main" id="{BB680CA2-A4BE-46F3-A2BF-5FE32647A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63"/>
            <a:ext cx="1219200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4Svictory">
            <a:extLst>
              <a:ext uri="{FF2B5EF4-FFF2-40B4-BE49-F238E27FC236}">
                <a16:creationId xmlns:a16="http://schemas.microsoft.com/office/drawing/2014/main" id="{63A40CF5-F6D4-419F-8E8E-E6E43C6DFD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8" y="0"/>
            <a:ext cx="1042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DS_Logo">
            <a:extLst>
              <a:ext uri="{FF2B5EF4-FFF2-40B4-BE49-F238E27FC236}">
                <a16:creationId xmlns:a16="http://schemas.microsoft.com/office/drawing/2014/main" id="{41C194BF-697F-41C2-86CF-A15CB9B72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3" y="139783"/>
            <a:ext cx="11742576" cy="65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85EAF-76CF-4EBF-826A-71081A47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8" y="417887"/>
            <a:ext cx="12220748" cy="61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lturalboycott">
            <a:extLst>
              <a:ext uri="{FF2B5EF4-FFF2-40B4-BE49-F238E27FC236}">
                <a16:creationId xmlns:a16="http://schemas.microsoft.com/office/drawing/2014/main" id="{11EB37B6-C29E-4EB7-8613-70FB52588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7" y="713959"/>
            <a:ext cx="11684301" cy="5388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71F69-9DC3-4F2B-9866-EC36821FA90E}"/>
              </a:ext>
            </a:extLst>
          </p:cNvPr>
          <p:cNvSpPr txBox="1"/>
          <p:nvPr/>
        </p:nvSpPr>
        <p:spPr>
          <a:xfrm>
            <a:off x="0" y="-2534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uscpr.org/</a:t>
            </a:r>
            <a:r>
              <a:rPr lang="en-US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bdswins</a:t>
            </a:r>
            <a:endParaRPr lang="en-US" sz="20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31B42-21B3-47E7-8689-822357038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72897"/>
            <a:ext cx="621792" cy="6217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B2A2AD-5A36-40FF-8ACB-C99D4AEDE519}"/>
              </a:ext>
            </a:extLst>
          </p:cNvPr>
          <p:cNvCxnSpPr/>
          <p:nvPr/>
        </p:nvCxnSpPr>
        <p:spPr>
          <a:xfrm>
            <a:off x="382524" y="6465505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F56545-5236-4BF1-8C8D-0EB62A6D0F68}"/>
              </a:ext>
            </a:extLst>
          </p:cNvPr>
          <p:cNvCxnSpPr/>
          <p:nvPr/>
        </p:nvCxnSpPr>
        <p:spPr>
          <a:xfrm>
            <a:off x="6637020" y="6483793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1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56FBB-5E13-4112-89EA-7E422684E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59" y="568036"/>
            <a:ext cx="9708423" cy="6289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EEB249-BBEB-4594-A60B-86F07A36B592}"/>
              </a:ext>
            </a:extLst>
          </p:cNvPr>
          <p:cNvSpPr txBox="1"/>
          <p:nvPr/>
        </p:nvSpPr>
        <p:spPr>
          <a:xfrm>
            <a:off x="0" y="-2534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NFL players cancel trip to Israel</a:t>
            </a:r>
            <a:endParaRPr lang="en-US" sz="20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utheran_SeaOfGreen">
            <a:extLst>
              <a:ext uri="{FF2B5EF4-FFF2-40B4-BE49-F238E27FC236}">
                <a16:creationId xmlns:a16="http://schemas.microsoft.com/office/drawing/2014/main" id="{D1F10CA1-6811-4C4B-83E5-65C86F933B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114"/>
            <a:ext cx="12192000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E1F2B-6D3D-4CCA-84A9-7F263A901D5F}"/>
              </a:ext>
            </a:extLst>
          </p:cNvPr>
          <p:cNvSpPr txBox="1"/>
          <p:nvPr/>
        </p:nvSpPr>
        <p:spPr>
          <a:xfrm>
            <a:off x="0" y="-2534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Churches vote to end investments in occupation</a:t>
            </a:r>
            <a:endParaRPr lang="en-US" sz="20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rthewesternDivest">
            <a:extLst>
              <a:ext uri="{FF2B5EF4-FFF2-40B4-BE49-F238E27FC236}">
                <a16:creationId xmlns:a16="http://schemas.microsoft.com/office/drawing/2014/main" id="{626F88C2-670F-4EB2-BE21-FE412B5881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7" y="311732"/>
            <a:ext cx="10287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C4861-ED74-4384-852E-3D47D0CD8E39}"/>
              </a:ext>
            </a:extLst>
          </p:cNvPr>
          <p:cNvSpPr txBox="1"/>
          <p:nvPr/>
        </p:nvSpPr>
        <p:spPr>
          <a:xfrm>
            <a:off x="0" y="-2534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Divestment Resolutions Passed on 35+ Campuses</a:t>
            </a:r>
            <a:endParaRPr lang="en-US" sz="20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pusBDSmap">
            <a:extLst>
              <a:ext uri="{FF2B5EF4-FFF2-40B4-BE49-F238E27FC236}">
                <a16:creationId xmlns:a16="http://schemas.microsoft.com/office/drawing/2014/main" id="{13F48B83-D5AD-4521-8C72-0635CDE1F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29" y="55426"/>
            <a:ext cx="7920759" cy="7046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C7366-8AB9-4F6A-A805-901B10D3737A}"/>
              </a:ext>
            </a:extLst>
          </p:cNvPr>
          <p:cNvSpPr txBox="1"/>
          <p:nvPr/>
        </p:nvSpPr>
        <p:spPr>
          <a:xfrm>
            <a:off x="0" y="-2534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Divestment Resolutions Passed on 35+ Campuses</a:t>
            </a:r>
            <a:endParaRPr lang="en-US" sz="20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wa vote">
            <a:extLst>
              <a:ext uri="{FF2B5EF4-FFF2-40B4-BE49-F238E27FC236}">
                <a16:creationId xmlns:a16="http://schemas.microsoft.com/office/drawing/2014/main" id="{378173A2-F7DD-489F-96F0-DC2D102960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86" y="782782"/>
            <a:ext cx="9112827" cy="6075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403C94-1E98-46E4-9F6E-3D64B4318806}"/>
              </a:ext>
            </a:extLst>
          </p:cNvPr>
          <p:cNvSpPr txBox="1"/>
          <p:nvPr/>
        </p:nvSpPr>
        <p:spPr>
          <a:xfrm>
            <a:off x="0" y="-2534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8+ Academic Associations endorsed BDS or academic boycott</a:t>
            </a:r>
            <a:endParaRPr lang="en-US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YouCTafl-cio">
            <a:extLst>
              <a:ext uri="{FF2B5EF4-FFF2-40B4-BE49-F238E27FC236}">
                <a16:creationId xmlns:a16="http://schemas.microsoft.com/office/drawing/2014/main" id="{525D5E96-11C2-4B03-B815-3F0BB41FF4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79" y="556120"/>
            <a:ext cx="6564457" cy="6301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87A096-B140-4427-8BC2-C94DFE8545C4}"/>
              </a:ext>
            </a:extLst>
          </p:cNvPr>
          <p:cNvSpPr txBox="1"/>
          <p:nvPr/>
        </p:nvSpPr>
        <p:spPr>
          <a:xfrm>
            <a:off x="0" y="-2534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Unions Endorse BDS</a:t>
            </a:r>
            <a:endParaRPr lang="en-US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_G4S">
            <a:extLst>
              <a:ext uri="{FF2B5EF4-FFF2-40B4-BE49-F238E27FC236}">
                <a16:creationId xmlns:a16="http://schemas.microsoft.com/office/drawing/2014/main" id="{50D74201-C6F8-4AB3-97E6-4C444AF49F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415636"/>
            <a:ext cx="105473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7CD209-F88A-46F7-A621-90E9C4D5F5AE}"/>
              </a:ext>
            </a:extLst>
          </p:cNvPr>
          <p:cNvSpPr txBox="1"/>
          <p:nvPr/>
        </p:nvSpPr>
        <p:spPr>
          <a:xfrm>
            <a:off x="0" y="-2534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Major Investment Funds Divested</a:t>
            </a:r>
            <a:endParaRPr lang="en-US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39793-2D74-401A-9E7B-08F653664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439882"/>
            <a:ext cx="10858500" cy="678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4D82D-68B2-4B78-B1EF-8EE4D8D089C4}"/>
              </a:ext>
            </a:extLst>
          </p:cNvPr>
          <p:cNvSpPr txBox="1"/>
          <p:nvPr/>
        </p:nvSpPr>
        <p:spPr>
          <a:xfrm>
            <a:off x="0" y="-2534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Israeli Products De-shelved</a:t>
            </a:r>
            <a:endParaRPr lang="en-US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testInHaifa_OrenZiv_ActiveStills">
            <a:extLst>
              <a:ext uri="{FF2B5EF4-FFF2-40B4-BE49-F238E27FC236}">
                <a16:creationId xmlns:a16="http://schemas.microsoft.com/office/drawing/2014/main" id="{B7DF6BF1-659C-45AF-9D18-2CB269A94C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396041"/>
            <a:ext cx="78978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3A73C3-64B6-4A2E-B391-8847165EDB0E}"/>
              </a:ext>
            </a:extLst>
          </p:cNvPr>
          <p:cNvSpPr txBox="1"/>
          <p:nvPr/>
        </p:nvSpPr>
        <p:spPr>
          <a:xfrm>
            <a:off x="7935779" y="6394976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aleway"/>
              </a:rPr>
              <a:t>Credit: </a:t>
            </a:r>
            <a:r>
              <a:rPr lang="en-US" dirty="0" err="1">
                <a:latin typeface="Raleway"/>
              </a:rPr>
              <a:t>ActiveStills</a:t>
            </a:r>
            <a:endParaRPr lang="en-US" dirty="0">
              <a:latin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1787E-B725-4E2A-9195-18D21077C23A}"/>
              </a:ext>
            </a:extLst>
          </p:cNvPr>
          <p:cNvSpPr txBox="1"/>
          <p:nvPr/>
        </p:nvSpPr>
        <p:spPr>
          <a:xfrm>
            <a:off x="0" y="-2534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1. End the Occupation &amp; Dismantle the Walls</a:t>
            </a:r>
            <a:endParaRPr lang="en-US" sz="20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ck the boat">
            <a:extLst>
              <a:ext uri="{FF2B5EF4-FFF2-40B4-BE49-F238E27FC236}">
                <a16:creationId xmlns:a16="http://schemas.microsoft.com/office/drawing/2014/main" id="{B253F36C-02C5-4ECD-964E-91EA02911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4" y="644236"/>
            <a:ext cx="6213764" cy="6213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4E94D4-E5EC-4069-B8AC-C4ED89593D22}"/>
              </a:ext>
            </a:extLst>
          </p:cNvPr>
          <p:cNvSpPr txBox="1"/>
          <p:nvPr/>
        </p:nvSpPr>
        <p:spPr>
          <a:xfrm>
            <a:off x="0" y="-2534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Activists Block Unloading of Israeli Ships</a:t>
            </a:r>
            <a:endParaRPr lang="en-US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L_Veolia_win">
            <a:extLst>
              <a:ext uri="{FF2B5EF4-FFF2-40B4-BE49-F238E27FC236}">
                <a16:creationId xmlns:a16="http://schemas.microsoft.com/office/drawing/2014/main" id="{94670F8C-41DF-4D6F-B32F-26683900D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17" y="595744"/>
            <a:ext cx="6262255" cy="6262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6BE1E4-81AE-4652-9438-EDD0F69ACA2F}"/>
              </a:ext>
            </a:extLst>
          </p:cNvPr>
          <p:cNvSpPr txBox="1"/>
          <p:nvPr/>
        </p:nvSpPr>
        <p:spPr>
          <a:xfrm>
            <a:off x="0" y="-2534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Successful Municipal Boycott &amp; Divestment Campaigns</a:t>
            </a:r>
            <a:endParaRPr lang="en-US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F275A-4B1D-4D63-9E2B-BD82DA4A2B4F}"/>
              </a:ext>
            </a:extLst>
          </p:cNvPr>
          <p:cNvSpPr txBox="1"/>
          <p:nvPr/>
        </p:nvSpPr>
        <p:spPr>
          <a:xfrm>
            <a:off x="9289472" y="6392221"/>
            <a:ext cx="280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Raleway"/>
              </a:rPr>
              <a:t>Credit: </a:t>
            </a:r>
            <a:r>
              <a:rPr lang="en-US" dirty="0" err="1">
                <a:latin typeface="Raleway"/>
              </a:rPr>
              <a:t>Suhad</a:t>
            </a:r>
            <a:r>
              <a:rPr lang="en-US" dirty="0">
                <a:latin typeface="Raleway"/>
              </a:rPr>
              <a:t> Khatib</a:t>
            </a:r>
          </a:p>
        </p:txBody>
      </p:sp>
    </p:spTree>
    <p:extLst>
      <p:ext uri="{BB962C8B-B14F-4D97-AF65-F5344CB8AC3E}">
        <p14:creationId xmlns:p14="http://schemas.microsoft.com/office/powerpoint/2010/main" val="27279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artheid free zone">
            <a:extLst>
              <a:ext uri="{FF2B5EF4-FFF2-40B4-BE49-F238E27FC236}">
                <a16:creationId xmlns:a16="http://schemas.microsoft.com/office/drawing/2014/main" id="{908522F4-6824-44BB-9812-87FB669340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0"/>
            <a:ext cx="686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CB29CA-329E-4281-B9CB-4C4E8B1E8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8" t="3232" r="21933" b="9253"/>
          <a:stretch/>
        </p:blipFill>
        <p:spPr>
          <a:xfrm>
            <a:off x="3308998" y="918856"/>
            <a:ext cx="5358681" cy="5946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775F04-6727-4FE0-A335-AD9F7D476392}"/>
              </a:ext>
            </a:extLst>
          </p:cNvPr>
          <p:cNvSpPr txBox="1"/>
          <p:nvPr/>
        </p:nvSpPr>
        <p:spPr>
          <a:xfrm>
            <a:off x="128782" y="6279285"/>
            <a:ext cx="30509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bdsmovement.net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B5B61-058D-4874-8896-4F003FCC4EF9}"/>
              </a:ext>
            </a:extLst>
          </p:cNvPr>
          <p:cNvSpPr txBox="1"/>
          <p:nvPr/>
        </p:nvSpPr>
        <p:spPr>
          <a:xfrm>
            <a:off x="8796932" y="6286212"/>
            <a:ext cx="33330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uscpr.org/</a:t>
            </a:r>
            <a:r>
              <a:rPr lang="en-US" sz="3000" dirty="0" err="1"/>
              <a:t>bdstoolkit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4AB70-7CA7-42AF-A1D8-317C8620D6B0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Part II: How to Prepare a BDS Campaign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CB29CA-329E-4281-B9CB-4C4E8B1E8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8" t="3232" r="21933" b="9253"/>
          <a:stretch/>
        </p:blipFill>
        <p:spPr>
          <a:xfrm>
            <a:off x="3308998" y="918856"/>
            <a:ext cx="5358681" cy="5946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775F04-6727-4FE0-A335-AD9F7D476392}"/>
              </a:ext>
            </a:extLst>
          </p:cNvPr>
          <p:cNvSpPr txBox="1"/>
          <p:nvPr/>
        </p:nvSpPr>
        <p:spPr>
          <a:xfrm>
            <a:off x="128782" y="6279285"/>
            <a:ext cx="30509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bdsmovement.net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B5B61-058D-4874-8896-4F003FCC4EF9}"/>
              </a:ext>
            </a:extLst>
          </p:cNvPr>
          <p:cNvSpPr txBox="1"/>
          <p:nvPr/>
        </p:nvSpPr>
        <p:spPr>
          <a:xfrm>
            <a:off x="8796932" y="6286212"/>
            <a:ext cx="33330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uscpr.org/</a:t>
            </a:r>
            <a:r>
              <a:rPr lang="en-US" sz="3000" dirty="0" err="1"/>
              <a:t>bdstoolkit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4AB70-7CA7-42AF-A1D8-317C8620D6B0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Part II: How to Prepare a BDS Campaign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15D94B-F1D9-4379-824E-48D7992CC53A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Part III: How to Win your BDS Campaign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alandia_AnnePaq_ActiveStills">
            <a:extLst>
              <a:ext uri="{FF2B5EF4-FFF2-40B4-BE49-F238E27FC236}">
                <a16:creationId xmlns:a16="http://schemas.microsoft.com/office/drawing/2014/main" id="{51654C81-9102-4331-952F-739700ED7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337803"/>
            <a:ext cx="789781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D21988-461B-4D22-A1A1-2152A4490081}"/>
              </a:ext>
            </a:extLst>
          </p:cNvPr>
          <p:cNvSpPr txBox="1"/>
          <p:nvPr/>
        </p:nvSpPr>
        <p:spPr>
          <a:xfrm>
            <a:off x="7851031" y="6459041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aleway"/>
              </a:rPr>
              <a:t>Credit: </a:t>
            </a:r>
            <a:r>
              <a:rPr lang="en-US" dirty="0" err="1">
                <a:solidFill>
                  <a:schemeClr val="bg1"/>
                </a:solidFill>
                <a:latin typeface="Raleway"/>
              </a:rPr>
              <a:t>ActiveStills</a:t>
            </a:r>
            <a:endParaRPr lang="en-US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F7CFC5-5B1E-47DA-8630-57276AA86433}"/>
              </a:ext>
            </a:extLst>
          </p:cNvPr>
          <p:cNvSpPr txBox="1"/>
          <p:nvPr/>
        </p:nvSpPr>
        <p:spPr>
          <a:xfrm>
            <a:off x="0" y="-2534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2. Equality for Palestinian Citizens of Israel</a:t>
            </a:r>
            <a:endParaRPr lang="en-US" sz="20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fugeesInLebanon_MatthewCassel_ActiveStills">
            <a:extLst>
              <a:ext uri="{FF2B5EF4-FFF2-40B4-BE49-F238E27FC236}">
                <a16:creationId xmlns:a16="http://schemas.microsoft.com/office/drawing/2014/main" id="{3030C6A3-7450-4FB9-95FF-EC1749E55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92199"/>
            <a:ext cx="789781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F3C9C-0982-4D3E-9EB4-1A386B071CAD}"/>
              </a:ext>
            </a:extLst>
          </p:cNvPr>
          <p:cNvSpPr txBox="1"/>
          <p:nvPr/>
        </p:nvSpPr>
        <p:spPr>
          <a:xfrm>
            <a:off x="7157947" y="6392221"/>
            <a:ext cx="280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Raleway"/>
              </a:rPr>
              <a:t>Credit: Matthew Cassel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1EBB9-A107-4554-878C-1C0C53EC4A65}"/>
              </a:ext>
            </a:extLst>
          </p:cNvPr>
          <p:cNvSpPr txBox="1"/>
          <p:nvPr/>
        </p:nvSpPr>
        <p:spPr>
          <a:xfrm>
            <a:off x="0" y="-2534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3. Right of Return for Palestinian Refugees</a:t>
            </a:r>
            <a:endParaRPr lang="en-US" sz="20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DS_Logo">
            <a:extLst>
              <a:ext uri="{FF2B5EF4-FFF2-40B4-BE49-F238E27FC236}">
                <a16:creationId xmlns:a16="http://schemas.microsoft.com/office/drawing/2014/main" id="{41C194BF-697F-41C2-86CF-A15CB9B72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3" y="139783"/>
            <a:ext cx="11742576" cy="65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DS">
            <a:extLst>
              <a:ext uri="{FF2B5EF4-FFF2-40B4-BE49-F238E27FC236}">
                <a16:creationId xmlns:a16="http://schemas.microsoft.com/office/drawing/2014/main" id="{F8E2D93E-1C04-40A4-B8E0-7889E14D63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17A698-8C91-49B9-AF3B-737451F3A605}"/>
              </a:ext>
            </a:extLst>
          </p:cNvPr>
          <p:cNvSpPr/>
          <p:nvPr/>
        </p:nvSpPr>
        <p:spPr>
          <a:xfrm>
            <a:off x="1841442" y="209671"/>
            <a:ext cx="8301850" cy="757316"/>
          </a:xfrm>
          <a:prstGeom prst="round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049044122"/>
              </p:ext>
            </p:extLst>
          </p:nvPr>
        </p:nvGraphicFramePr>
        <p:xfrm>
          <a:off x="1841442" y="1118036"/>
          <a:ext cx="8301850" cy="517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D1DE38-3A16-4881-A0A3-237E1EA163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6F10B7-D5D0-4F50-9F15-C68FD491C6E2}"/>
              </a:ext>
            </a:extLst>
          </p:cNvPr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4048C8-573D-4634-8787-E797F982324A}"/>
              </a:ext>
            </a:extLst>
          </p:cNvPr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23C693-9DF8-4E84-8CEE-47A4EFC7D209}"/>
              </a:ext>
            </a:extLst>
          </p:cNvPr>
          <p:cNvSpPr txBox="1"/>
          <p:nvPr/>
        </p:nvSpPr>
        <p:spPr>
          <a:xfrm>
            <a:off x="2259014" y="297568"/>
            <a:ext cx="767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BDS as a Strategy for Change</a:t>
            </a:r>
          </a:p>
        </p:txBody>
      </p:sp>
    </p:spTree>
    <p:extLst>
      <p:ext uri="{BB962C8B-B14F-4D97-AF65-F5344CB8AC3E}">
        <p14:creationId xmlns:p14="http://schemas.microsoft.com/office/powerpoint/2010/main" val="318819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ycott2">
            <a:extLst>
              <a:ext uri="{FF2B5EF4-FFF2-40B4-BE49-F238E27FC236}">
                <a16:creationId xmlns:a16="http://schemas.microsoft.com/office/drawing/2014/main" id="{558F8C21-A16B-43C9-933D-C42482C78E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0"/>
            <a:ext cx="1164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</TotalTime>
  <Words>218</Words>
  <Application>Microsoft Office PowerPoint</Application>
  <PresentationFormat>Widescreen</PresentationFormat>
  <Paragraphs>59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Raleway</vt:lpstr>
      <vt:lpstr>Raleway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Nusayba Hammad</dc:creator>
  <cp:lastModifiedBy>Anna Baltzer</cp:lastModifiedBy>
  <cp:revision>126</cp:revision>
  <dcterms:created xsi:type="dcterms:W3CDTF">2017-10-17T17:23:07Z</dcterms:created>
  <dcterms:modified xsi:type="dcterms:W3CDTF">2017-11-18T20:37:06Z</dcterms:modified>
</cp:coreProperties>
</file>