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SWAT Raids/Day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1980</c:v>
                </c:pt>
                <c:pt idx="1">
                  <c:v>Today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8.0</c:v>
                </c:pt>
                <c:pt idx="1">
                  <c:v>137.0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4751016"/>
        <c:axId val="2054640408"/>
      </c:lineChart>
      <c:catAx>
        <c:axId val="2144751016"/>
        <c:scaling>
          <c:orientation val="minMax"/>
        </c:scaling>
        <c:delete val="0"/>
        <c:axPos val="b"/>
        <c:majorTickMark val="none"/>
        <c:minorTickMark val="none"/>
        <c:tickLblPos val="nextTo"/>
        <c:crossAx val="2054640408"/>
        <c:crosses val="autoZero"/>
        <c:auto val="1"/>
        <c:lblAlgn val="ctr"/>
        <c:lblOffset val="100"/>
        <c:noMultiLvlLbl val="0"/>
      </c:catAx>
      <c:valAx>
        <c:axId val="2054640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447510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800" kern="1200">
          <a:latin typeface="Bank Gothic Light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6630B-1922-C746-9F7E-0760462A72E6}" type="doc">
      <dgm:prSet loTypeId="urn:microsoft.com/office/officeart/2005/8/layout/cycle2" loCatId="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554363F-92DC-314A-9CA5-DD7534073E52}">
      <dgm:prSet phldrT="[Text]" custT="1"/>
      <dgm:spPr/>
      <dgm:t>
        <a:bodyPr/>
        <a:lstStyle/>
        <a:p>
          <a:r>
            <a:rPr lang="en-US" sz="1100" dirty="0" smtClean="0"/>
            <a:t>FIND A SWAT TRAINING + RESEARCH HOOK</a:t>
          </a:r>
          <a:endParaRPr lang="en-US" sz="1100" dirty="0"/>
        </a:p>
      </dgm:t>
    </dgm:pt>
    <dgm:pt modelId="{D215C26C-A3BB-2240-BBAB-8AF19CBBD413}" type="parTrans" cxnId="{8E4057C3-E292-B645-AA70-079C8FD92789}">
      <dgm:prSet/>
      <dgm:spPr/>
      <dgm:t>
        <a:bodyPr/>
        <a:lstStyle/>
        <a:p>
          <a:endParaRPr lang="en-US"/>
        </a:p>
      </dgm:t>
    </dgm:pt>
    <dgm:pt modelId="{7CFA6601-7CC3-9847-A62B-2BFD70C16B46}" type="sibTrans" cxnId="{8E4057C3-E292-B645-AA70-079C8FD92789}">
      <dgm:prSet/>
      <dgm:spPr/>
      <dgm:t>
        <a:bodyPr/>
        <a:lstStyle/>
        <a:p>
          <a:endParaRPr lang="en-US"/>
        </a:p>
      </dgm:t>
    </dgm:pt>
    <dgm:pt modelId="{5E71A69F-56EB-8748-9A05-C06387B758B0}">
      <dgm:prSet phldrT="[Text]" custT="1"/>
      <dgm:spPr/>
      <dgm:t>
        <a:bodyPr/>
        <a:lstStyle/>
        <a:p>
          <a:r>
            <a:rPr lang="en-US" sz="1100" dirty="0" smtClean="0"/>
            <a:t>BUILD CROSS-COMMUNITY COALITION</a:t>
          </a:r>
          <a:endParaRPr lang="en-US" sz="1100" dirty="0"/>
        </a:p>
      </dgm:t>
    </dgm:pt>
    <dgm:pt modelId="{A343F61E-FAAF-A143-B896-F5B619E34A0D}" type="parTrans" cxnId="{330F0120-34FD-F842-9B11-459DD55ADD9F}">
      <dgm:prSet/>
      <dgm:spPr/>
      <dgm:t>
        <a:bodyPr/>
        <a:lstStyle/>
        <a:p>
          <a:endParaRPr lang="en-US"/>
        </a:p>
      </dgm:t>
    </dgm:pt>
    <dgm:pt modelId="{654DD57F-4972-C94A-A9CA-531F8B72CA46}" type="sibTrans" cxnId="{330F0120-34FD-F842-9B11-459DD55ADD9F}">
      <dgm:prSet/>
      <dgm:spPr/>
      <dgm:t>
        <a:bodyPr/>
        <a:lstStyle/>
        <a:p>
          <a:endParaRPr lang="en-US"/>
        </a:p>
      </dgm:t>
    </dgm:pt>
    <dgm:pt modelId="{4CD03AAA-123A-C34A-8BFA-F3AB4E7E7F58}">
      <dgm:prSet phldrT="[Text]" custT="1"/>
      <dgm:spPr/>
      <dgm:t>
        <a:bodyPr/>
        <a:lstStyle/>
        <a:p>
          <a:r>
            <a:rPr lang="en-US" sz="1300" dirty="0" smtClean="0"/>
            <a:t>DEVELOP MESSAGING</a:t>
          </a:r>
          <a:endParaRPr lang="en-US" sz="1300" dirty="0"/>
        </a:p>
      </dgm:t>
    </dgm:pt>
    <dgm:pt modelId="{F54BCB54-5960-D747-AAAC-743B906ABC9F}" type="parTrans" cxnId="{13B7E817-A0BB-CC40-B343-69FC9DD8CD60}">
      <dgm:prSet/>
      <dgm:spPr/>
      <dgm:t>
        <a:bodyPr/>
        <a:lstStyle/>
        <a:p>
          <a:endParaRPr lang="en-US"/>
        </a:p>
      </dgm:t>
    </dgm:pt>
    <dgm:pt modelId="{AF97772D-7B18-2A4B-8EFB-B61A2AE12675}" type="sibTrans" cxnId="{13B7E817-A0BB-CC40-B343-69FC9DD8CD60}">
      <dgm:prSet/>
      <dgm:spPr/>
      <dgm:t>
        <a:bodyPr/>
        <a:lstStyle/>
        <a:p>
          <a:endParaRPr lang="en-US"/>
        </a:p>
      </dgm:t>
    </dgm:pt>
    <dgm:pt modelId="{B9598B2E-D0CF-5342-A06E-0B8B95AFEF4A}">
      <dgm:prSet phldrT="[Text]" custT="1"/>
      <dgm:spPr/>
      <dgm:t>
        <a:bodyPr/>
        <a:lstStyle/>
        <a:p>
          <a:r>
            <a:rPr lang="en-US" sz="1300" dirty="0" smtClean="0"/>
            <a:t>MAKE PUBLIC OPPOSITION</a:t>
          </a:r>
          <a:endParaRPr lang="en-US" sz="1300" dirty="0"/>
        </a:p>
      </dgm:t>
    </dgm:pt>
    <dgm:pt modelId="{721A1308-DF46-FA44-B63D-0C5A34154FA3}" type="parTrans" cxnId="{FF382CF2-44E6-CD4E-B845-5F36F55D8481}">
      <dgm:prSet/>
      <dgm:spPr/>
      <dgm:t>
        <a:bodyPr/>
        <a:lstStyle/>
        <a:p>
          <a:endParaRPr lang="en-US"/>
        </a:p>
      </dgm:t>
    </dgm:pt>
    <dgm:pt modelId="{D60D8848-A009-CC49-AE0C-2CF4DBBF62FD}" type="sibTrans" cxnId="{FF382CF2-44E6-CD4E-B845-5F36F55D8481}">
      <dgm:prSet/>
      <dgm:spPr/>
      <dgm:t>
        <a:bodyPr/>
        <a:lstStyle/>
        <a:p>
          <a:endParaRPr lang="en-US"/>
        </a:p>
      </dgm:t>
    </dgm:pt>
    <dgm:pt modelId="{40EEBD4F-C335-A24A-9D02-BFA937CEEF70}">
      <dgm:prSet phldrT="[Text]" custT="1"/>
      <dgm:spPr/>
      <dgm:t>
        <a:bodyPr/>
        <a:lstStyle/>
        <a:p>
          <a:r>
            <a:rPr lang="en-US" sz="1000" dirty="0" smtClean="0"/>
            <a:t>POLITICAL EDUCATION (EVENTS + MATERIALS)</a:t>
          </a:r>
          <a:endParaRPr lang="en-US" sz="1000" dirty="0"/>
        </a:p>
      </dgm:t>
    </dgm:pt>
    <dgm:pt modelId="{B18B3116-6AC0-8B44-AD99-5AF2BAC14EEA}" type="parTrans" cxnId="{4E22BE32-4FA8-514E-B991-9B5FAD0BC93E}">
      <dgm:prSet/>
      <dgm:spPr/>
      <dgm:t>
        <a:bodyPr/>
        <a:lstStyle/>
        <a:p>
          <a:endParaRPr lang="en-US"/>
        </a:p>
      </dgm:t>
    </dgm:pt>
    <dgm:pt modelId="{10D11930-4783-7A4A-BF19-371F31BEBF48}" type="sibTrans" cxnId="{4E22BE32-4FA8-514E-B991-9B5FAD0BC93E}">
      <dgm:prSet/>
      <dgm:spPr/>
      <dgm:t>
        <a:bodyPr/>
        <a:lstStyle/>
        <a:p>
          <a:endParaRPr lang="en-US"/>
        </a:p>
      </dgm:t>
    </dgm:pt>
    <dgm:pt modelId="{3A2D8ABA-ECD1-EC43-9EEA-A678B37DD7CD}">
      <dgm:prSet custT="1"/>
      <dgm:spPr/>
      <dgm:t>
        <a:bodyPr/>
        <a:lstStyle/>
        <a:p>
          <a:r>
            <a:rPr lang="en-US" sz="1100" dirty="0" smtClean="0"/>
            <a:t>BUILD STRATEGY + RESEARCH</a:t>
          </a:r>
          <a:endParaRPr lang="en-US" sz="1100" dirty="0"/>
        </a:p>
      </dgm:t>
    </dgm:pt>
    <dgm:pt modelId="{37162C2B-01EB-D140-B5B7-65B4514D99F0}" type="parTrans" cxnId="{1CD4649F-42A3-E949-9CBC-838167D64695}">
      <dgm:prSet/>
      <dgm:spPr/>
      <dgm:t>
        <a:bodyPr/>
        <a:lstStyle/>
        <a:p>
          <a:endParaRPr lang="en-US"/>
        </a:p>
      </dgm:t>
    </dgm:pt>
    <dgm:pt modelId="{CF38C990-A449-1E48-9D13-A74A0D5649E5}" type="sibTrans" cxnId="{1CD4649F-42A3-E949-9CBC-838167D64695}">
      <dgm:prSet/>
      <dgm:spPr/>
      <dgm:t>
        <a:bodyPr/>
        <a:lstStyle/>
        <a:p>
          <a:endParaRPr lang="en-US"/>
        </a:p>
      </dgm:t>
    </dgm:pt>
    <dgm:pt modelId="{4F56E7AD-11BA-EC49-93C4-E0FE3AF6B430}">
      <dgm:prSet custT="1"/>
      <dgm:spPr/>
      <dgm:t>
        <a:bodyPr/>
        <a:lstStyle/>
        <a:p>
          <a:r>
            <a:rPr lang="en-US" sz="1100" dirty="0" smtClean="0"/>
            <a:t>COORDINATE NATIONALLY + GLOBALLY</a:t>
          </a:r>
          <a:endParaRPr lang="en-US" sz="1100" dirty="0"/>
        </a:p>
      </dgm:t>
    </dgm:pt>
    <dgm:pt modelId="{845AD0EE-6776-1A4D-B929-7B073D8613A2}" type="parTrans" cxnId="{FED5453B-77D1-4549-B379-BC34F3B45E94}">
      <dgm:prSet/>
      <dgm:spPr/>
      <dgm:t>
        <a:bodyPr/>
        <a:lstStyle/>
        <a:p>
          <a:endParaRPr lang="en-US"/>
        </a:p>
      </dgm:t>
    </dgm:pt>
    <dgm:pt modelId="{6FD74DD4-D7D0-BE43-B52A-C37FECB3D024}" type="sibTrans" cxnId="{FED5453B-77D1-4549-B379-BC34F3B45E94}">
      <dgm:prSet/>
      <dgm:spPr/>
      <dgm:t>
        <a:bodyPr/>
        <a:lstStyle/>
        <a:p>
          <a:endParaRPr lang="en-US"/>
        </a:p>
      </dgm:t>
    </dgm:pt>
    <dgm:pt modelId="{F532BCAF-608B-E848-B99F-A886E33847F5}">
      <dgm:prSet/>
      <dgm:spPr/>
      <dgm:t>
        <a:bodyPr/>
        <a:lstStyle/>
        <a:p>
          <a:r>
            <a:rPr lang="en-US" dirty="0" smtClean="0"/>
            <a:t>MEDIA + PETITIONS</a:t>
          </a:r>
          <a:endParaRPr lang="en-US" dirty="0"/>
        </a:p>
      </dgm:t>
    </dgm:pt>
    <dgm:pt modelId="{86120A0F-58D0-AF41-B804-A4EE520D6630}" type="parTrans" cxnId="{4D2F1E31-A7ED-F84C-9F52-3E87E01B8900}">
      <dgm:prSet/>
      <dgm:spPr/>
      <dgm:t>
        <a:bodyPr/>
        <a:lstStyle/>
        <a:p>
          <a:endParaRPr lang="en-US"/>
        </a:p>
      </dgm:t>
    </dgm:pt>
    <dgm:pt modelId="{19D80EC9-9B96-914F-88FD-14C555D2A405}" type="sibTrans" cxnId="{4D2F1E31-A7ED-F84C-9F52-3E87E01B8900}">
      <dgm:prSet/>
      <dgm:spPr/>
      <dgm:t>
        <a:bodyPr/>
        <a:lstStyle/>
        <a:p>
          <a:endParaRPr lang="en-US"/>
        </a:p>
      </dgm:t>
    </dgm:pt>
    <dgm:pt modelId="{4B0D723C-BD11-1940-ABC5-F0F521DBC34A}">
      <dgm:prSet/>
      <dgm:spPr/>
      <dgm:t>
        <a:bodyPr/>
        <a:lstStyle/>
        <a:p>
          <a:r>
            <a:rPr lang="en-US" dirty="0" smtClean="0"/>
            <a:t>EXPAND COALITION</a:t>
          </a:r>
          <a:endParaRPr lang="en-US" dirty="0"/>
        </a:p>
      </dgm:t>
    </dgm:pt>
    <dgm:pt modelId="{8B47D506-BFDF-314F-8918-45D9EFC4AB4A}" type="parTrans" cxnId="{4972562E-95A9-B74C-8615-E6FFDDD220CC}">
      <dgm:prSet/>
      <dgm:spPr/>
      <dgm:t>
        <a:bodyPr/>
        <a:lstStyle/>
        <a:p>
          <a:endParaRPr lang="en-US"/>
        </a:p>
      </dgm:t>
    </dgm:pt>
    <dgm:pt modelId="{89167815-A1DE-364F-9B3D-108F8A4CA544}" type="sibTrans" cxnId="{4972562E-95A9-B74C-8615-E6FFDDD220CC}">
      <dgm:prSet/>
      <dgm:spPr/>
      <dgm:t>
        <a:bodyPr/>
        <a:lstStyle/>
        <a:p>
          <a:endParaRPr lang="en-US"/>
        </a:p>
      </dgm:t>
    </dgm:pt>
    <dgm:pt modelId="{1B4D85F7-C01E-2446-9B7D-CE092F3BEFF7}">
      <dgm:prSet custT="1"/>
      <dgm:spPr/>
      <dgm:t>
        <a:bodyPr/>
        <a:lstStyle/>
        <a:p>
          <a:r>
            <a:rPr lang="en-US" sz="1000" dirty="0" smtClean="0"/>
            <a:t>RESTRATEGIZE! JOIN NOSWATZONE!</a:t>
          </a:r>
          <a:endParaRPr lang="en-US" sz="1000" dirty="0"/>
        </a:p>
      </dgm:t>
    </dgm:pt>
    <dgm:pt modelId="{8B643782-DD18-3946-9077-AAAF074120C4}" type="parTrans" cxnId="{CA39F66D-3A65-064C-BF6A-24E7EBDE6E62}">
      <dgm:prSet/>
      <dgm:spPr/>
      <dgm:t>
        <a:bodyPr/>
        <a:lstStyle/>
        <a:p>
          <a:endParaRPr lang="en-US"/>
        </a:p>
      </dgm:t>
    </dgm:pt>
    <dgm:pt modelId="{95B92BE6-BC55-C342-862B-277BD03029FD}" type="sibTrans" cxnId="{CA39F66D-3A65-064C-BF6A-24E7EBDE6E62}">
      <dgm:prSet/>
      <dgm:spPr/>
      <dgm:t>
        <a:bodyPr/>
        <a:lstStyle/>
        <a:p>
          <a:endParaRPr lang="en-US"/>
        </a:p>
      </dgm:t>
    </dgm:pt>
    <dgm:pt modelId="{BA9F5DFA-90EB-9C45-AE79-E1DD7025AF4F}">
      <dgm:prSet custT="1"/>
      <dgm:spPr/>
      <dgm:t>
        <a:bodyPr/>
        <a:lstStyle/>
        <a:p>
          <a:r>
            <a:rPr lang="en-US" sz="1100" dirty="0" smtClean="0"/>
            <a:t>TAKE ACTION </a:t>
          </a:r>
          <a:r>
            <a:rPr lang="en-US" sz="1100" dirty="0" smtClean="0"/>
            <a:t>(</a:t>
          </a:r>
          <a:r>
            <a:rPr lang="en-US" sz="1100" dirty="0" smtClean="0"/>
            <a:t>CREATIVITY, </a:t>
          </a:r>
          <a:r>
            <a:rPr lang="en-US" sz="1100" dirty="0" smtClean="0"/>
            <a:t>ART + THEATRE)</a:t>
          </a:r>
          <a:endParaRPr lang="en-US" sz="1100" dirty="0"/>
        </a:p>
      </dgm:t>
    </dgm:pt>
    <dgm:pt modelId="{B878275E-9450-E744-BD3F-6130045583C2}" type="sibTrans" cxnId="{FB66B0BA-B7DB-F740-9E17-F461640C0D70}">
      <dgm:prSet/>
      <dgm:spPr/>
      <dgm:t>
        <a:bodyPr/>
        <a:lstStyle/>
        <a:p>
          <a:endParaRPr lang="en-US"/>
        </a:p>
      </dgm:t>
    </dgm:pt>
    <dgm:pt modelId="{B2E70D5E-D90B-C349-8F30-4199D915398E}" type="parTrans" cxnId="{FB66B0BA-B7DB-F740-9E17-F461640C0D70}">
      <dgm:prSet/>
      <dgm:spPr/>
      <dgm:t>
        <a:bodyPr/>
        <a:lstStyle/>
        <a:p>
          <a:endParaRPr lang="en-US"/>
        </a:p>
      </dgm:t>
    </dgm:pt>
    <dgm:pt modelId="{E59C9B98-7C56-1A4C-8EF2-29AA28B66F01}" type="pres">
      <dgm:prSet presAssocID="{1A66630B-1922-C746-9F7E-0760462A72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EB079D-B6E2-5245-BA66-84DE8D9DDEF0}" type="pres">
      <dgm:prSet presAssocID="{2554363F-92DC-314A-9CA5-DD7534073E52}" presName="node" presStyleLbl="node1" presStyleIdx="0" presStyleCnt="11" custScaleY="138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D5EB6-5E26-E248-9D4E-CE52E4962A2C}" type="pres">
      <dgm:prSet presAssocID="{7CFA6601-7CC3-9847-A62B-2BFD70C16B46}" presName="sibTrans" presStyleLbl="sibTrans2D1" presStyleIdx="0" presStyleCnt="11"/>
      <dgm:spPr/>
      <dgm:t>
        <a:bodyPr/>
        <a:lstStyle/>
        <a:p>
          <a:endParaRPr lang="en-US"/>
        </a:p>
      </dgm:t>
    </dgm:pt>
    <dgm:pt modelId="{BBFED600-9DA4-D547-88E5-2C78104EC278}" type="pres">
      <dgm:prSet presAssocID="{7CFA6601-7CC3-9847-A62B-2BFD70C16B46}" presName="connectorText" presStyleLbl="sibTrans2D1" presStyleIdx="0" presStyleCnt="11"/>
      <dgm:spPr/>
      <dgm:t>
        <a:bodyPr/>
        <a:lstStyle/>
        <a:p>
          <a:endParaRPr lang="en-US"/>
        </a:p>
      </dgm:t>
    </dgm:pt>
    <dgm:pt modelId="{5FE26BF1-CE9C-6045-92F6-1457929EB4A9}" type="pres">
      <dgm:prSet presAssocID="{5E71A69F-56EB-8748-9A05-C06387B758B0}" presName="node" presStyleLbl="node1" presStyleIdx="1" presStyleCnt="11" custScaleX="120031" custScaleY="112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DF64D-9437-6845-92E8-F794539F69BB}" type="pres">
      <dgm:prSet presAssocID="{654DD57F-4972-C94A-A9CA-531F8B72CA46}" presName="sibTrans" presStyleLbl="sibTrans2D1" presStyleIdx="1" presStyleCnt="11"/>
      <dgm:spPr/>
      <dgm:t>
        <a:bodyPr/>
        <a:lstStyle/>
        <a:p>
          <a:endParaRPr lang="en-US"/>
        </a:p>
      </dgm:t>
    </dgm:pt>
    <dgm:pt modelId="{0146EE91-3058-9A4B-9F01-0D876E5ED360}" type="pres">
      <dgm:prSet presAssocID="{654DD57F-4972-C94A-A9CA-531F8B72CA46}" presName="connectorText" presStyleLbl="sibTrans2D1" presStyleIdx="1" presStyleCnt="11"/>
      <dgm:spPr/>
      <dgm:t>
        <a:bodyPr/>
        <a:lstStyle/>
        <a:p>
          <a:endParaRPr lang="en-US"/>
        </a:p>
      </dgm:t>
    </dgm:pt>
    <dgm:pt modelId="{56CF1247-0225-884A-94EF-C9B65504B886}" type="pres">
      <dgm:prSet presAssocID="{4CD03AAA-123A-C34A-8BFA-F3AB4E7E7F58}" presName="node" presStyleLbl="node1" presStyleIdx="2" presStyleCnt="11" custScaleX="133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9ECF1-0661-9146-897D-9D4935E934A2}" type="pres">
      <dgm:prSet presAssocID="{AF97772D-7B18-2A4B-8EFB-B61A2AE12675}" presName="sibTrans" presStyleLbl="sibTrans2D1" presStyleIdx="2" presStyleCnt="11"/>
      <dgm:spPr/>
      <dgm:t>
        <a:bodyPr/>
        <a:lstStyle/>
        <a:p>
          <a:endParaRPr lang="en-US"/>
        </a:p>
      </dgm:t>
    </dgm:pt>
    <dgm:pt modelId="{92179BCB-5F42-EA4F-BF87-3FB3C00EE81C}" type="pres">
      <dgm:prSet presAssocID="{AF97772D-7B18-2A4B-8EFB-B61A2AE12675}" presName="connectorText" presStyleLbl="sibTrans2D1" presStyleIdx="2" presStyleCnt="11"/>
      <dgm:spPr/>
      <dgm:t>
        <a:bodyPr/>
        <a:lstStyle/>
        <a:p>
          <a:endParaRPr lang="en-US"/>
        </a:p>
      </dgm:t>
    </dgm:pt>
    <dgm:pt modelId="{8DD06F0B-8C94-AF44-9B67-03D7B0A176DD}" type="pres">
      <dgm:prSet presAssocID="{B9598B2E-D0CF-5342-A06E-0B8B95AFEF4A}" presName="node" presStyleLbl="node1" presStyleIdx="3" presStyleCnt="11" custScaleX="141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382D5-AD85-994E-939C-06ADD2661E9A}" type="pres">
      <dgm:prSet presAssocID="{D60D8848-A009-CC49-AE0C-2CF4DBBF62FD}" presName="sibTrans" presStyleLbl="sibTrans2D1" presStyleIdx="3" presStyleCnt="11"/>
      <dgm:spPr/>
      <dgm:t>
        <a:bodyPr/>
        <a:lstStyle/>
        <a:p>
          <a:endParaRPr lang="en-US"/>
        </a:p>
      </dgm:t>
    </dgm:pt>
    <dgm:pt modelId="{CCB83406-6495-714E-9F7D-8B280B0F0A89}" type="pres">
      <dgm:prSet presAssocID="{D60D8848-A009-CC49-AE0C-2CF4DBBF62FD}" presName="connectorText" presStyleLbl="sibTrans2D1" presStyleIdx="3" presStyleCnt="11"/>
      <dgm:spPr/>
      <dgm:t>
        <a:bodyPr/>
        <a:lstStyle/>
        <a:p>
          <a:endParaRPr lang="en-US"/>
        </a:p>
      </dgm:t>
    </dgm:pt>
    <dgm:pt modelId="{C1D25078-29D5-4C4A-AB00-A27F392ACAAD}" type="pres">
      <dgm:prSet presAssocID="{40EEBD4F-C335-A24A-9D02-BFA937CEEF70}" presName="node" presStyleLbl="node1" presStyleIdx="4" presStyleCnt="11" custScaleX="143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DA0AF-EFB0-4148-9397-EE7201FC7AF7}" type="pres">
      <dgm:prSet presAssocID="{10D11930-4783-7A4A-BF19-371F31BEBF48}" presName="sibTrans" presStyleLbl="sibTrans2D1" presStyleIdx="4" presStyleCnt="11"/>
      <dgm:spPr/>
      <dgm:t>
        <a:bodyPr/>
        <a:lstStyle/>
        <a:p>
          <a:endParaRPr lang="en-US"/>
        </a:p>
      </dgm:t>
    </dgm:pt>
    <dgm:pt modelId="{1884D552-977B-2647-AE4D-C66392F1A617}" type="pres">
      <dgm:prSet presAssocID="{10D11930-4783-7A4A-BF19-371F31BEBF48}" presName="connectorText" presStyleLbl="sibTrans2D1" presStyleIdx="4" presStyleCnt="11"/>
      <dgm:spPr/>
      <dgm:t>
        <a:bodyPr/>
        <a:lstStyle/>
        <a:p>
          <a:endParaRPr lang="en-US"/>
        </a:p>
      </dgm:t>
    </dgm:pt>
    <dgm:pt modelId="{9C6AC5D5-42FC-E248-A2D5-87D07D7DD040}" type="pres">
      <dgm:prSet presAssocID="{3A2D8ABA-ECD1-EC43-9EEA-A678B37DD7CD}" presName="node" presStyleLbl="node1" presStyleIdx="5" presStyleCnt="11" custScaleY="131719" custRadScaleRad="98396" custRadScaleInc="8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A446A-B781-5540-ABD6-77BA34AF103B}" type="pres">
      <dgm:prSet presAssocID="{CF38C990-A449-1E48-9D13-A74A0D5649E5}" presName="sibTrans" presStyleLbl="sibTrans2D1" presStyleIdx="5" presStyleCnt="11"/>
      <dgm:spPr/>
      <dgm:t>
        <a:bodyPr/>
        <a:lstStyle/>
        <a:p>
          <a:endParaRPr lang="en-US"/>
        </a:p>
      </dgm:t>
    </dgm:pt>
    <dgm:pt modelId="{BE60704B-E674-E841-AF87-40BD9F5CFF6A}" type="pres">
      <dgm:prSet presAssocID="{CF38C990-A449-1E48-9D13-A74A0D5649E5}" presName="connectorText" presStyleLbl="sibTrans2D1" presStyleIdx="5" presStyleCnt="11"/>
      <dgm:spPr/>
      <dgm:t>
        <a:bodyPr/>
        <a:lstStyle/>
        <a:p>
          <a:endParaRPr lang="en-US"/>
        </a:p>
      </dgm:t>
    </dgm:pt>
    <dgm:pt modelId="{25557F6E-6323-BD4A-8F14-20DA2D61ECFD}" type="pres">
      <dgm:prSet presAssocID="{4F56E7AD-11BA-EC49-93C4-E0FE3AF6B430}" presName="node" presStyleLbl="node1" presStyleIdx="6" presStyleCnt="11" custScaleX="129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9DA58-5616-2E49-98E0-838F26059F82}" type="pres">
      <dgm:prSet presAssocID="{6FD74DD4-D7D0-BE43-B52A-C37FECB3D024}" presName="sibTrans" presStyleLbl="sibTrans2D1" presStyleIdx="6" presStyleCnt="11"/>
      <dgm:spPr/>
      <dgm:t>
        <a:bodyPr/>
        <a:lstStyle/>
        <a:p>
          <a:endParaRPr lang="en-US"/>
        </a:p>
      </dgm:t>
    </dgm:pt>
    <dgm:pt modelId="{073A9AFD-708F-BB4D-8D49-E6F1F710E1BC}" type="pres">
      <dgm:prSet presAssocID="{6FD74DD4-D7D0-BE43-B52A-C37FECB3D024}" presName="connectorText" presStyleLbl="sibTrans2D1" presStyleIdx="6" presStyleCnt="11"/>
      <dgm:spPr/>
      <dgm:t>
        <a:bodyPr/>
        <a:lstStyle/>
        <a:p>
          <a:endParaRPr lang="en-US"/>
        </a:p>
      </dgm:t>
    </dgm:pt>
    <dgm:pt modelId="{E41399EA-D450-EC43-916F-2BEB4AC800A4}" type="pres">
      <dgm:prSet presAssocID="{BA9F5DFA-90EB-9C45-AE79-E1DD7025AF4F}" presName="node" presStyleLbl="node1" presStyleIdx="7" presStyleCnt="11" custScaleX="140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BC1E1-1D41-254F-BF6B-7FFF2082E3F8}" type="pres">
      <dgm:prSet presAssocID="{B878275E-9450-E744-BD3F-6130045583C2}" presName="sibTrans" presStyleLbl="sibTrans2D1" presStyleIdx="7" presStyleCnt="11"/>
      <dgm:spPr/>
      <dgm:t>
        <a:bodyPr/>
        <a:lstStyle/>
        <a:p>
          <a:endParaRPr lang="en-US"/>
        </a:p>
      </dgm:t>
    </dgm:pt>
    <dgm:pt modelId="{32DADDB3-E15B-4047-8517-4E323E1FE7C5}" type="pres">
      <dgm:prSet presAssocID="{B878275E-9450-E744-BD3F-6130045583C2}" presName="connectorText" presStyleLbl="sibTrans2D1" presStyleIdx="7" presStyleCnt="11"/>
      <dgm:spPr/>
      <dgm:t>
        <a:bodyPr/>
        <a:lstStyle/>
        <a:p>
          <a:endParaRPr lang="en-US"/>
        </a:p>
      </dgm:t>
    </dgm:pt>
    <dgm:pt modelId="{E43B7110-CCCE-9743-A5BA-85BF90D7227E}" type="pres">
      <dgm:prSet presAssocID="{F532BCAF-608B-E848-B99F-A886E33847F5}" presName="node" presStyleLbl="node1" presStyleIdx="8" presStyleCnt="11" custScaleX="143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B37FD-A771-7B4C-9324-22039A861AC9}" type="pres">
      <dgm:prSet presAssocID="{19D80EC9-9B96-914F-88FD-14C555D2A405}" presName="sibTrans" presStyleLbl="sibTrans2D1" presStyleIdx="8" presStyleCnt="11"/>
      <dgm:spPr/>
      <dgm:t>
        <a:bodyPr/>
        <a:lstStyle/>
        <a:p>
          <a:endParaRPr lang="en-US"/>
        </a:p>
      </dgm:t>
    </dgm:pt>
    <dgm:pt modelId="{895883ED-864A-1A4E-8C9C-3FA37CB04F19}" type="pres">
      <dgm:prSet presAssocID="{19D80EC9-9B96-914F-88FD-14C555D2A405}" presName="connectorText" presStyleLbl="sibTrans2D1" presStyleIdx="8" presStyleCnt="11"/>
      <dgm:spPr/>
      <dgm:t>
        <a:bodyPr/>
        <a:lstStyle/>
        <a:p>
          <a:endParaRPr lang="en-US"/>
        </a:p>
      </dgm:t>
    </dgm:pt>
    <dgm:pt modelId="{3F385A76-82AE-9A4F-8782-B48906C5A0D9}" type="pres">
      <dgm:prSet presAssocID="{4B0D723C-BD11-1940-ABC5-F0F521DBC34A}" presName="node" presStyleLbl="node1" presStyleIdx="9" presStyleCnt="11" custScaleX="134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3764D-46F1-1743-8497-F115DC19A9E3}" type="pres">
      <dgm:prSet presAssocID="{89167815-A1DE-364F-9B3D-108F8A4CA544}" presName="sibTrans" presStyleLbl="sibTrans2D1" presStyleIdx="9" presStyleCnt="11"/>
      <dgm:spPr/>
      <dgm:t>
        <a:bodyPr/>
        <a:lstStyle/>
        <a:p>
          <a:endParaRPr lang="en-US"/>
        </a:p>
      </dgm:t>
    </dgm:pt>
    <dgm:pt modelId="{9A16C594-B87C-FA4B-A2CF-BF437F1D921D}" type="pres">
      <dgm:prSet presAssocID="{89167815-A1DE-364F-9B3D-108F8A4CA544}" presName="connectorText" presStyleLbl="sibTrans2D1" presStyleIdx="9" presStyleCnt="11"/>
      <dgm:spPr/>
      <dgm:t>
        <a:bodyPr/>
        <a:lstStyle/>
        <a:p>
          <a:endParaRPr lang="en-US"/>
        </a:p>
      </dgm:t>
    </dgm:pt>
    <dgm:pt modelId="{A07B486D-D132-8648-AAD2-FBAD5A35B9D3}" type="pres">
      <dgm:prSet presAssocID="{1B4D85F7-C01E-2446-9B7D-CE092F3BEFF7}" presName="node" presStyleLbl="node1" presStyleIdx="10" presStyleCnt="11" custScaleX="132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F7EA8-4D5F-464F-AAB2-7A4638D39498}" type="pres">
      <dgm:prSet presAssocID="{95B92BE6-BC55-C342-862B-277BD03029FD}" presName="sibTrans" presStyleLbl="sibTrans2D1" presStyleIdx="10" presStyleCnt="11"/>
      <dgm:spPr/>
      <dgm:t>
        <a:bodyPr/>
        <a:lstStyle/>
        <a:p>
          <a:endParaRPr lang="en-US"/>
        </a:p>
      </dgm:t>
    </dgm:pt>
    <dgm:pt modelId="{DF39C774-0928-4346-BB25-5D3EB8208E02}" type="pres">
      <dgm:prSet presAssocID="{95B92BE6-BC55-C342-862B-277BD03029FD}" presName="connectorText" presStyleLbl="sibTrans2D1" presStyleIdx="10" presStyleCnt="11"/>
      <dgm:spPr/>
      <dgm:t>
        <a:bodyPr/>
        <a:lstStyle/>
        <a:p>
          <a:endParaRPr lang="en-US"/>
        </a:p>
      </dgm:t>
    </dgm:pt>
  </dgm:ptLst>
  <dgm:cxnLst>
    <dgm:cxn modelId="{30BD1F86-0CE1-404C-8050-B2AB5F84E6D4}" type="presOf" srcId="{6FD74DD4-D7D0-BE43-B52A-C37FECB3D024}" destId="{B2C9DA58-5616-2E49-98E0-838F26059F82}" srcOrd="0" destOrd="0" presId="urn:microsoft.com/office/officeart/2005/8/layout/cycle2"/>
    <dgm:cxn modelId="{13B7E817-A0BB-CC40-B343-69FC9DD8CD60}" srcId="{1A66630B-1922-C746-9F7E-0760462A72E6}" destId="{4CD03AAA-123A-C34A-8BFA-F3AB4E7E7F58}" srcOrd="2" destOrd="0" parTransId="{F54BCB54-5960-D747-AAAC-743B906ABC9F}" sibTransId="{AF97772D-7B18-2A4B-8EFB-B61A2AE12675}"/>
    <dgm:cxn modelId="{B8BA78C9-9D94-1E47-AED2-E443B121F92C}" type="presOf" srcId="{CF38C990-A449-1E48-9D13-A74A0D5649E5}" destId="{AE8A446A-B781-5540-ABD6-77BA34AF103B}" srcOrd="0" destOrd="0" presId="urn:microsoft.com/office/officeart/2005/8/layout/cycle2"/>
    <dgm:cxn modelId="{FF8E5052-BE2E-6A44-BFC0-78574DABBFEF}" type="presOf" srcId="{89167815-A1DE-364F-9B3D-108F8A4CA544}" destId="{46D3764D-46F1-1743-8497-F115DC19A9E3}" srcOrd="0" destOrd="0" presId="urn:microsoft.com/office/officeart/2005/8/layout/cycle2"/>
    <dgm:cxn modelId="{E2B9603D-B17C-7F49-BFBB-777BA66E4C5C}" type="presOf" srcId="{7CFA6601-7CC3-9847-A62B-2BFD70C16B46}" destId="{D38D5EB6-5E26-E248-9D4E-CE52E4962A2C}" srcOrd="0" destOrd="0" presId="urn:microsoft.com/office/officeart/2005/8/layout/cycle2"/>
    <dgm:cxn modelId="{B70F20D6-95F6-FE44-8D02-702AB1B1C680}" type="presOf" srcId="{654DD57F-4972-C94A-A9CA-531F8B72CA46}" destId="{548DF64D-9437-6845-92E8-F794539F69BB}" srcOrd="0" destOrd="0" presId="urn:microsoft.com/office/officeart/2005/8/layout/cycle2"/>
    <dgm:cxn modelId="{8A7839B4-EBF4-604B-9986-4B5FA8EB4609}" type="presOf" srcId="{D60D8848-A009-CC49-AE0C-2CF4DBBF62FD}" destId="{F97382D5-AD85-994E-939C-06ADD2661E9A}" srcOrd="0" destOrd="0" presId="urn:microsoft.com/office/officeart/2005/8/layout/cycle2"/>
    <dgm:cxn modelId="{615E8162-BF38-9C4E-A06A-820607CDCF9B}" type="presOf" srcId="{654DD57F-4972-C94A-A9CA-531F8B72CA46}" destId="{0146EE91-3058-9A4B-9F01-0D876E5ED360}" srcOrd="1" destOrd="0" presId="urn:microsoft.com/office/officeart/2005/8/layout/cycle2"/>
    <dgm:cxn modelId="{FAE3BE34-27EC-8A44-BFD5-CBF72CD04D2D}" type="presOf" srcId="{AF97772D-7B18-2A4B-8EFB-B61A2AE12675}" destId="{84B9ECF1-0661-9146-897D-9D4935E934A2}" srcOrd="0" destOrd="0" presId="urn:microsoft.com/office/officeart/2005/8/layout/cycle2"/>
    <dgm:cxn modelId="{D8492028-807B-1741-888B-C41AC95C26FF}" type="presOf" srcId="{4B0D723C-BD11-1940-ABC5-F0F521DBC34A}" destId="{3F385A76-82AE-9A4F-8782-B48906C5A0D9}" srcOrd="0" destOrd="0" presId="urn:microsoft.com/office/officeart/2005/8/layout/cycle2"/>
    <dgm:cxn modelId="{1CD4649F-42A3-E949-9CBC-838167D64695}" srcId="{1A66630B-1922-C746-9F7E-0760462A72E6}" destId="{3A2D8ABA-ECD1-EC43-9EEA-A678B37DD7CD}" srcOrd="5" destOrd="0" parTransId="{37162C2B-01EB-D140-B5B7-65B4514D99F0}" sibTransId="{CF38C990-A449-1E48-9D13-A74A0D5649E5}"/>
    <dgm:cxn modelId="{CA39F66D-3A65-064C-BF6A-24E7EBDE6E62}" srcId="{1A66630B-1922-C746-9F7E-0760462A72E6}" destId="{1B4D85F7-C01E-2446-9B7D-CE092F3BEFF7}" srcOrd="10" destOrd="0" parTransId="{8B643782-DD18-3946-9077-AAAF074120C4}" sibTransId="{95B92BE6-BC55-C342-862B-277BD03029FD}"/>
    <dgm:cxn modelId="{C608F5C9-BDE0-D245-9826-701554239751}" type="presOf" srcId="{4F56E7AD-11BA-EC49-93C4-E0FE3AF6B430}" destId="{25557F6E-6323-BD4A-8F14-20DA2D61ECFD}" srcOrd="0" destOrd="0" presId="urn:microsoft.com/office/officeart/2005/8/layout/cycle2"/>
    <dgm:cxn modelId="{EAD596BF-123D-8C43-BDD3-27AB06CBA622}" type="presOf" srcId="{6FD74DD4-D7D0-BE43-B52A-C37FECB3D024}" destId="{073A9AFD-708F-BB4D-8D49-E6F1F710E1BC}" srcOrd="1" destOrd="0" presId="urn:microsoft.com/office/officeart/2005/8/layout/cycle2"/>
    <dgm:cxn modelId="{99A9494E-E151-2948-9CEF-374386DF43F8}" type="presOf" srcId="{95B92BE6-BC55-C342-862B-277BD03029FD}" destId="{C4FF7EA8-4D5F-464F-AAB2-7A4638D39498}" srcOrd="0" destOrd="0" presId="urn:microsoft.com/office/officeart/2005/8/layout/cycle2"/>
    <dgm:cxn modelId="{C337CA19-BF13-6841-9AF7-E0982770114D}" type="presOf" srcId="{F532BCAF-608B-E848-B99F-A886E33847F5}" destId="{E43B7110-CCCE-9743-A5BA-85BF90D7227E}" srcOrd="0" destOrd="0" presId="urn:microsoft.com/office/officeart/2005/8/layout/cycle2"/>
    <dgm:cxn modelId="{359CAC90-4842-F443-86E2-B0FE9C81236E}" type="presOf" srcId="{5E71A69F-56EB-8748-9A05-C06387B758B0}" destId="{5FE26BF1-CE9C-6045-92F6-1457929EB4A9}" srcOrd="0" destOrd="0" presId="urn:microsoft.com/office/officeart/2005/8/layout/cycle2"/>
    <dgm:cxn modelId="{8E4057C3-E292-B645-AA70-079C8FD92789}" srcId="{1A66630B-1922-C746-9F7E-0760462A72E6}" destId="{2554363F-92DC-314A-9CA5-DD7534073E52}" srcOrd="0" destOrd="0" parTransId="{D215C26C-A3BB-2240-BBAB-8AF19CBBD413}" sibTransId="{7CFA6601-7CC3-9847-A62B-2BFD70C16B46}"/>
    <dgm:cxn modelId="{05D04877-C17B-654F-8729-CE2D17304568}" type="presOf" srcId="{19D80EC9-9B96-914F-88FD-14C555D2A405}" destId="{895883ED-864A-1A4E-8C9C-3FA37CB04F19}" srcOrd="1" destOrd="0" presId="urn:microsoft.com/office/officeart/2005/8/layout/cycle2"/>
    <dgm:cxn modelId="{32FF63E8-DCC6-824F-9683-4225FCE03E22}" type="presOf" srcId="{D60D8848-A009-CC49-AE0C-2CF4DBBF62FD}" destId="{CCB83406-6495-714E-9F7D-8B280B0F0A89}" srcOrd="1" destOrd="0" presId="urn:microsoft.com/office/officeart/2005/8/layout/cycle2"/>
    <dgm:cxn modelId="{DFC4C809-F1C8-4E41-919F-972A9F10474B}" type="presOf" srcId="{2554363F-92DC-314A-9CA5-DD7534073E52}" destId="{C5EB079D-B6E2-5245-BA66-84DE8D9DDEF0}" srcOrd="0" destOrd="0" presId="urn:microsoft.com/office/officeart/2005/8/layout/cycle2"/>
    <dgm:cxn modelId="{04A54833-7DD8-9D48-B1EB-06E345B5F8C2}" type="presOf" srcId="{B878275E-9450-E744-BD3F-6130045583C2}" destId="{32DADDB3-E15B-4047-8517-4E323E1FE7C5}" srcOrd="1" destOrd="0" presId="urn:microsoft.com/office/officeart/2005/8/layout/cycle2"/>
    <dgm:cxn modelId="{C9D7E53A-9434-E741-9157-D7A82FF0E428}" type="presOf" srcId="{10D11930-4783-7A4A-BF19-371F31BEBF48}" destId="{1884D552-977B-2647-AE4D-C66392F1A617}" srcOrd="1" destOrd="0" presId="urn:microsoft.com/office/officeart/2005/8/layout/cycle2"/>
    <dgm:cxn modelId="{7AE2FC47-2CD2-8648-86D4-06AE6B8A2D22}" type="presOf" srcId="{AF97772D-7B18-2A4B-8EFB-B61A2AE12675}" destId="{92179BCB-5F42-EA4F-BF87-3FB3C00EE81C}" srcOrd="1" destOrd="0" presId="urn:microsoft.com/office/officeart/2005/8/layout/cycle2"/>
    <dgm:cxn modelId="{E0F833CF-3C02-8C44-8CCD-353E6D56BB3D}" type="presOf" srcId="{19D80EC9-9B96-914F-88FD-14C555D2A405}" destId="{8DDB37FD-A771-7B4C-9324-22039A861AC9}" srcOrd="0" destOrd="0" presId="urn:microsoft.com/office/officeart/2005/8/layout/cycle2"/>
    <dgm:cxn modelId="{FED5453B-77D1-4549-B379-BC34F3B45E94}" srcId="{1A66630B-1922-C746-9F7E-0760462A72E6}" destId="{4F56E7AD-11BA-EC49-93C4-E0FE3AF6B430}" srcOrd="6" destOrd="0" parTransId="{845AD0EE-6776-1A4D-B929-7B073D8613A2}" sibTransId="{6FD74DD4-D7D0-BE43-B52A-C37FECB3D024}"/>
    <dgm:cxn modelId="{4972562E-95A9-B74C-8615-E6FFDDD220CC}" srcId="{1A66630B-1922-C746-9F7E-0760462A72E6}" destId="{4B0D723C-BD11-1940-ABC5-F0F521DBC34A}" srcOrd="9" destOrd="0" parTransId="{8B47D506-BFDF-314F-8918-45D9EFC4AB4A}" sibTransId="{89167815-A1DE-364F-9B3D-108F8A4CA544}"/>
    <dgm:cxn modelId="{FF382CF2-44E6-CD4E-B845-5F36F55D8481}" srcId="{1A66630B-1922-C746-9F7E-0760462A72E6}" destId="{B9598B2E-D0CF-5342-A06E-0B8B95AFEF4A}" srcOrd="3" destOrd="0" parTransId="{721A1308-DF46-FA44-B63D-0C5A34154FA3}" sibTransId="{D60D8848-A009-CC49-AE0C-2CF4DBBF62FD}"/>
    <dgm:cxn modelId="{FB66B0BA-B7DB-F740-9E17-F461640C0D70}" srcId="{1A66630B-1922-C746-9F7E-0760462A72E6}" destId="{BA9F5DFA-90EB-9C45-AE79-E1DD7025AF4F}" srcOrd="7" destOrd="0" parTransId="{B2E70D5E-D90B-C349-8F30-4199D915398E}" sibTransId="{B878275E-9450-E744-BD3F-6130045583C2}"/>
    <dgm:cxn modelId="{EA006C6E-9E64-0344-BE7C-BB4E85CB2675}" type="presOf" srcId="{3A2D8ABA-ECD1-EC43-9EEA-A678B37DD7CD}" destId="{9C6AC5D5-42FC-E248-A2D5-87D07D7DD040}" srcOrd="0" destOrd="0" presId="urn:microsoft.com/office/officeart/2005/8/layout/cycle2"/>
    <dgm:cxn modelId="{4E22BE32-4FA8-514E-B991-9B5FAD0BC93E}" srcId="{1A66630B-1922-C746-9F7E-0760462A72E6}" destId="{40EEBD4F-C335-A24A-9D02-BFA937CEEF70}" srcOrd="4" destOrd="0" parTransId="{B18B3116-6AC0-8B44-AD99-5AF2BAC14EEA}" sibTransId="{10D11930-4783-7A4A-BF19-371F31BEBF48}"/>
    <dgm:cxn modelId="{C293EC57-C282-F641-88B7-07ACFAC50FF6}" type="presOf" srcId="{CF38C990-A449-1E48-9D13-A74A0D5649E5}" destId="{BE60704B-E674-E841-AF87-40BD9F5CFF6A}" srcOrd="1" destOrd="0" presId="urn:microsoft.com/office/officeart/2005/8/layout/cycle2"/>
    <dgm:cxn modelId="{CAC85B49-FF9E-DC4F-AF74-C632C93EA249}" type="presOf" srcId="{1B4D85F7-C01E-2446-9B7D-CE092F3BEFF7}" destId="{A07B486D-D132-8648-AAD2-FBAD5A35B9D3}" srcOrd="0" destOrd="0" presId="urn:microsoft.com/office/officeart/2005/8/layout/cycle2"/>
    <dgm:cxn modelId="{AC07C0EC-44C9-A24B-A068-911488278028}" type="presOf" srcId="{10D11930-4783-7A4A-BF19-371F31BEBF48}" destId="{8F2DA0AF-EFB0-4148-9397-EE7201FC7AF7}" srcOrd="0" destOrd="0" presId="urn:microsoft.com/office/officeart/2005/8/layout/cycle2"/>
    <dgm:cxn modelId="{9A97ABC9-1247-204E-BCCE-BAC36669D3A1}" type="presOf" srcId="{40EEBD4F-C335-A24A-9D02-BFA937CEEF70}" destId="{C1D25078-29D5-4C4A-AB00-A27F392ACAAD}" srcOrd="0" destOrd="0" presId="urn:microsoft.com/office/officeart/2005/8/layout/cycle2"/>
    <dgm:cxn modelId="{4D2F1E31-A7ED-F84C-9F52-3E87E01B8900}" srcId="{1A66630B-1922-C746-9F7E-0760462A72E6}" destId="{F532BCAF-608B-E848-B99F-A886E33847F5}" srcOrd="8" destOrd="0" parTransId="{86120A0F-58D0-AF41-B804-A4EE520D6630}" sibTransId="{19D80EC9-9B96-914F-88FD-14C555D2A405}"/>
    <dgm:cxn modelId="{DF78377C-B3AC-624A-9A6B-B624B918BD3B}" type="presOf" srcId="{B9598B2E-D0CF-5342-A06E-0B8B95AFEF4A}" destId="{8DD06F0B-8C94-AF44-9B67-03D7B0A176DD}" srcOrd="0" destOrd="0" presId="urn:microsoft.com/office/officeart/2005/8/layout/cycle2"/>
    <dgm:cxn modelId="{AEAE13F1-CD39-7D44-9672-38C497C4D887}" type="presOf" srcId="{BA9F5DFA-90EB-9C45-AE79-E1DD7025AF4F}" destId="{E41399EA-D450-EC43-916F-2BEB4AC800A4}" srcOrd="0" destOrd="0" presId="urn:microsoft.com/office/officeart/2005/8/layout/cycle2"/>
    <dgm:cxn modelId="{4022D669-5BF1-8347-9183-586FEDDCF93F}" type="presOf" srcId="{7CFA6601-7CC3-9847-A62B-2BFD70C16B46}" destId="{BBFED600-9DA4-D547-88E5-2C78104EC278}" srcOrd="1" destOrd="0" presId="urn:microsoft.com/office/officeart/2005/8/layout/cycle2"/>
    <dgm:cxn modelId="{03332AFB-6131-CB4B-B86C-FF80262E9F32}" type="presOf" srcId="{95B92BE6-BC55-C342-862B-277BD03029FD}" destId="{DF39C774-0928-4346-BB25-5D3EB8208E02}" srcOrd="1" destOrd="0" presId="urn:microsoft.com/office/officeart/2005/8/layout/cycle2"/>
    <dgm:cxn modelId="{44A79BCF-31AF-3E44-BDCF-BDE8BD60B446}" type="presOf" srcId="{4CD03AAA-123A-C34A-8BFA-F3AB4E7E7F58}" destId="{56CF1247-0225-884A-94EF-C9B65504B886}" srcOrd="0" destOrd="0" presId="urn:microsoft.com/office/officeart/2005/8/layout/cycle2"/>
    <dgm:cxn modelId="{3B3B8F5C-CAE1-AB4C-876B-DE618A1B9011}" type="presOf" srcId="{89167815-A1DE-364F-9B3D-108F8A4CA544}" destId="{9A16C594-B87C-FA4B-A2CF-BF437F1D921D}" srcOrd="1" destOrd="0" presId="urn:microsoft.com/office/officeart/2005/8/layout/cycle2"/>
    <dgm:cxn modelId="{B548A8A9-D429-0748-91C0-23B58EFF6CAD}" type="presOf" srcId="{B878275E-9450-E744-BD3F-6130045583C2}" destId="{3EEBC1E1-1D41-254F-BF6B-7FFF2082E3F8}" srcOrd="0" destOrd="0" presId="urn:microsoft.com/office/officeart/2005/8/layout/cycle2"/>
    <dgm:cxn modelId="{330F0120-34FD-F842-9B11-459DD55ADD9F}" srcId="{1A66630B-1922-C746-9F7E-0760462A72E6}" destId="{5E71A69F-56EB-8748-9A05-C06387B758B0}" srcOrd="1" destOrd="0" parTransId="{A343F61E-FAAF-A143-B896-F5B619E34A0D}" sibTransId="{654DD57F-4972-C94A-A9CA-531F8B72CA46}"/>
    <dgm:cxn modelId="{CFA42256-E30F-EF47-985C-44CA8FD16B5F}" type="presOf" srcId="{1A66630B-1922-C746-9F7E-0760462A72E6}" destId="{E59C9B98-7C56-1A4C-8EF2-29AA28B66F01}" srcOrd="0" destOrd="0" presId="urn:microsoft.com/office/officeart/2005/8/layout/cycle2"/>
    <dgm:cxn modelId="{E7F38199-85A3-0B45-B0CA-D50F090915DE}" type="presParOf" srcId="{E59C9B98-7C56-1A4C-8EF2-29AA28B66F01}" destId="{C5EB079D-B6E2-5245-BA66-84DE8D9DDEF0}" srcOrd="0" destOrd="0" presId="urn:microsoft.com/office/officeart/2005/8/layout/cycle2"/>
    <dgm:cxn modelId="{AE2996C0-B7F5-1244-8E14-7596B3E4BB59}" type="presParOf" srcId="{E59C9B98-7C56-1A4C-8EF2-29AA28B66F01}" destId="{D38D5EB6-5E26-E248-9D4E-CE52E4962A2C}" srcOrd="1" destOrd="0" presId="urn:microsoft.com/office/officeart/2005/8/layout/cycle2"/>
    <dgm:cxn modelId="{191D8BE5-3309-6741-B1EB-84CC79928642}" type="presParOf" srcId="{D38D5EB6-5E26-E248-9D4E-CE52E4962A2C}" destId="{BBFED600-9DA4-D547-88E5-2C78104EC278}" srcOrd="0" destOrd="0" presId="urn:microsoft.com/office/officeart/2005/8/layout/cycle2"/>
    <dgm:cxn modelId="{D6D6B004-0F6B-9F48-B79E-CF616E7D7613}" type="presParOf" srcId="{E59C9B98-7C56-1A4C-8EF2-29AA28B66F01}" destId="{5FE26BF1-CE9C-6045-92F6-1457929EB4A9}" srcOrd="2" destOrd="0" presId="urn:microsoft.com/office/officeart/2005/8/layout/cycle2"/>
    <dgm:cxn modelId="{FEB2B912-9D4C-0E45-ACA2-9C7CE154C1F3}" type="presParOf" srcId="{E59C9B98-7C56-1A4C-8EF2-29AA28B66F01}" destId="{548DF64D-9437-6845-92E8-F794539F69BB}" srcOrd="3" destOrd="0" presId="urn:microsoft.com/office/officeart/2005/8/layout/cycle2"/>
    <dgm:cxn modelId="{B3ED7EA9-01C3-CF4F-93EA-BC3AD242F5A9}" type="presParOf" srcId="{548DF64D-9437-6845-92E8-F794539F69BB}" destId="{0146EE91-3058-9A4B-9F01-0D876E5ED360}" srcOrd="0" destOrd="0" presId="urn:microsoft.com/office/officeart/2005/8/layout/cycle2"/>
    <dgm:cxn modelId="{1EA9C921-F6C8-D349-B4CE-F23D5E53F4BB}" type="presParOf" srcId="{E59C9B98-7C56-1A4C-8EF2-29AA28B66F01}" destId="{56CF1247-0225-884A-94EF-C9B65504B886}" srcOrd="4" destOrd="0" presId="urn:microsoft.com/office/officeart/2005/8/layout/cycle2"/>
    <dgm:cxn modelId="{A929A65D-DBEE-FE41-9642-D475F7DA144A}" type="presParOf" srcId="{E59C9B98-7C56-1A4C-8EF2-29AA28B66F01}" destId="{84B9ECF1-0661-9146-897D-9D4935E934A2}" srcOrd="5" destOrd="0" presId="urn:microsoft.com/office/officeart/2005/8/layout/cycle2"/>
    <dgm:cxn modelId="{18020EDF-1AA7-4345-869A-C084DE81AC53}" type="presParOf" srcId="{84B9ECF1-0661-9146-897D-9D4935E934A2}" destId="{92179BCB-5F42-EA4F-BF87-3FB3C00EE81C}" srcOrd="0" destOrd="0" presId="urn:microsoft.com/office/officeart/2005/8/layout/cycle2"/>
    <dgm:cxn modelId="{8FE56400-991B-5544-AEBF-B65F95E699F8}" type="presParOf" srcId="{E59C9B98-7C56-1A4C-8EF2-29AA28B66F01}" destId="{8DD06F0B-8C94-AF44-9B67-03D7B0A176DD}" srcOrd="6" destOrd="0" presId="urn:microsoft.com/office/officeart/2005/8/layout/cycle2"/>
    <dgm:cxn modelId="{1BA15194-8043-3748-B7FE-F961FC261E74}" type="presParOf" srcId="{E59C9B98-7C56-1A4C-8EF2-29AA28B66F01}" destId="{F97382D5-AD85-994E-939C-06ADD2661E9A}" srcOrd="7" destOrd="0" presId="urn:microsoft.com/office/officeart/2005/8/layout/cycle2"/>
    <dgm:cxn modelId="{062135EE-582D-0C42-A81F-4F0DD5F5056F}" type="presParOf" srcId="{F97382D5-AD85-994E-939C-06ADD2661E9A}" destId="{CCB83406-6495-714E-9F7D-8B280B0F0A89}" srcOrd="0" destOrd="0" presId="urn:microsoft.com/office/officeart/2005/8/layout/cycle2"/>
    <dgm:cxn modelId="{21BF8783-BAF3-E34C-A397-0CC5F026728C}" type="presParOf" srcId="{E59C9B98-7C56-1A4C-8EF2-29AA28B66F01}" destId="{C1D25078-29D5-4C4A-AB00-A27F392ACAAD}" srcOrd="8" destOrd="0" presId="urn:microsoft.com/office/officeart/2005/8/layout/cycle2"/>
    <dgm:cxn modelId="{0ED27806-CB83-A64A-BAB7-3C722BFF188B}" type="presParOf" srcId="{E59C9B98-7C56-1A4C-8EF2-29AA28B66F01}" destId="{8F2DA0AF-EFB0-4148-9397-EE7201FC7AF7}" srcOrd="9" destOrd="0" presId="urn:microsoft.com/office/officeart/2005/8/layout/cycle2"/>
    <dgm:cxn modelId="{BF5AFEB4-757B-684D-BF81-539294DD999B}" type="presParOf" srcId="{8F2DA0AF-EFB0-4148-9397-EE7201FC7AF7}" destId="{1884D552-977B-2647-AE4D-C66392F1A617}" srcOrd="0" destOrd="0" presId="urn:microsoft.com/office/officeart/2005/8/layout/cycle2"/>
    <dgm:cxn modelId="{9597473E-1560-4145-81EB-D6F0957DD0A4}" type="presParOf" srcId="{E59C9B98-7C56-1A4C-8EF2-29AA28B66F01}" destId="{9C6AC5D5-42FC-E248-A2D5-87D07D7DD040}" srcOrd="10" destOrd="0" presId="urn:microsoft.com/office/officeart/2005/8/layout/cycle2"/>
    <dgm:cxn modelId="{E8DD37C0-4CE7-6C49-B436-0A05A467EDF6}" type="presParOf" srcId="{E59C9B98-7C56-1A4C-8EF2-29AA28B66F01}" destId="{AE8A446A-B781-5540-ABD6-77BA34AF103B}" srcOrd="11" destOrd="0" presId="urn:microsoft.com/office/officeart/2005/8/layout/cycle2"/>
    <dgm:cxn modelId="{287DA938-7B93-904B-8C16-12B317EB3CF8}" type="presParOf" srcId="{AE8A446A-B781-5540-ABD6-77BA34AF103B}" destId="{BE60704B-E674-E841-AF87-40BD9F5CFF6A}" srcOrd="0" destOrd="0" presId="urn:microsoft.com/office/officeart/2005/8/layout/cycle2"/>
    <dgm:cxn modelId="{63FB2653-C4AB-704B-81E5-968B2C4508C4}" type="presParOf" srcId="{E59C9B98-7C56-1A4C-8EF2-29AA28B66F01}" destId="{25557F6E-6323-BD4A-8F14-20DA2D61ECFD}" srcOrd="12" destOrd="0" presId="urn:microsoft.com/office/officeart/2005/8/layout/cycle2"/>
    <dgm:cxn modelId="{0B8AD0BF-5C62-DC48-B729-515849C464E3}" type="presParOf" srcId="{E59C9B98-7C56-1A4C-8EF2-29AA28B66F01}" destId="{B2C9DA58-5616-2E49-98E0-838F26059F82}" srcOrd="13" destOrd="0" presId="urn:microsoft.com/office/officeart/2005/8/layout/cycle2"/>
    <dgm:cxn modelId="{0CDFF048-3A1A-DD45-8576-26A2759350F2}" type="presParOf" srcId="{B2C9DA58-5616-2E49-98E0-838F26059F82}" destId="{073A9AFD-708F-BB4D-8D49-E6F1F710E1BC}" srcOrd="0" destOrd="0" presId="urn:microsoft.com/office/officeart/2005/8/layout/cycle2"/>
    <dgm:cxn modelId="{87F24D0D-D180-3247-9AA9-FC8866B8E5F2}" type="presParOf" srcId="{E59C9B98-7C56-1A4C-8EF2-29AA28B66F01}" destId="{E41399EA-D450-EC43-916F-2BEB4AC800A4}" srcOrd="14" destOrd="0" presId="urn:microsoft.com/office/officeart/2005/8/layout/cycle2"/>
    <dgm:cxn modelId="{78E4710F-75D7-054B-BE13-4AAEE926947A}" type="presParOf" srcId="{E59C9B98-7C56-1A4C-8EF2-29AA28B66F01}" destId="{3EEBC1E1-1D41-254F-BF6B-7FFF2082E3F8}" srcOrd="15" destOrd="0" presId="urn:microsoft.com/office/officeart/2005/8/layout/cycle2"/>
    <dgm:cxn modelId="{C916C710-C180-684B-8E76-3532DC377E79}" type="presParOf" srcId="{3EEBC1E1-1D41-254F-BF6B-7FFF2082E3F8}" destId="{32DADDB3-E15B-4047-8517-4E323E1FE7C5}" srcOrd="0" destOrd="0" presId="urn:microsoft.com/office/officeart/2005/8/layout/cycle2"/>
    <dgm:cxn modelId="{86373427-F832-2C43-8F38-5DA62FA03006}" type="presParOf" srcId="{E59C9B98-7C56-1A4C-8EF2-29AA28B66F01}" destId="{E43B7110-CCCE-9743-A5BA-85BF90D7227E}" srcOrd="16" destOrd="0" presId="urn:microsoft.com/office/officeart/2005/8/layout/cycle2"/>
    <dgm:cxn modelId="{0729030C-E29D-D147-9695-4F98AAEBDCAD}" type="presParOf" srcId="{E59C9B98-7C56-1A4C-8EF2-29AA28B66F01}" destId="{8DDB37FD-A771-7B4C-9324-22039A861AC9}" srcOrd="17" destOrd="0" presId="urn:microsoft.com/office/officeart/2005/8/layout/cycle2"/>
    <dgm:cxn modelId="{A6898273-2360-CB43-8EB4-3DAACD800F5B}" type="presParOf" srcId="{8DDB37FD-A771-7B4C-9324-22039A861AC9}" destId="{895883ED-864A-1A4E-8C9C-3FA37CB04F19}" srcOrd="0" destOrd="0" presId="urn:microsoft.com/office/officeart/2005/8/layout/cycle2"/>
    <dgm:cxn modelId="{AB34E7BF-2275-3B48-9F72-3625AB8D849E}" type="presParOf" srcId="{E59C9B98-7C56-1A4C-8EF2-29AA28B66F01}" destId="{3F385A76-82AE-9A4F-8782-B48906C5A0D9}" srcOrd="18" destOrd="0" presId="urn:microsoft.com/office/officeart/2005/8/layout/cycle2"/>
    <dgm:cxn modelId="{98532083-88AA-A94A-8BAB-47D88664857F}" type="presParOf" srcId="{E59C9B98-7C56-1A4C-8EF2-29AA28B66F01}" destId="{46D3764D-46F1-1743-8497-F115DC19A9E3}" srcOrd="19" destOrd="0" presId="urn:microsoft.com/office/officeart/2005/8/layout/cycle2"/>
    <dgm:cxn modelId="{E3ACEEA2-5B1D-3843-9E65-21070FBB5E83}" type="presParOf" srcId="{46D3764D-46F1-1743-8497-F115DC19A9E3}" destId="{9A16C594-B87C-FA4B-A2CF-BF437F1D921D}" srcOrd="0" destOrd="0" presId="urn:microsoft.com/office/officeart/2005/8/layout/cycle2"/>
    <dgm:cxn modelId="{B14189FD-2694-F74D-A736-C6396DFAB22E}" type="presParOf" srcId="{E59C9B98-7C56-1A4C-8EF2-29AA28B66F01}" destId="{A07B486D-D132-8648-AAD2-FBAD5A35B9D3}" srcOrd="20" destOrd="0" presId="urn:microsoft.com/office/officeart/2005/8/layout/cycle2"/>
    <dgm:cxn modelId="{6EB4FAE1-F561-194F-99A8-40068784CC0E}" type="presParOf" srcId="{E59C9B98-7C56-1A4C-8EF2-29AA28B66F01}" destId="{C4FF7EA8-4D5F-464F-AAB2-7A4638D39498}" srcOrd="21" destOrd="0" presId="urn:microsoft.com/office/officeart/2005/8/layout/cycle2"/>
    <dgm:cxn modelId="{5215D044-2071-514E-97DA-93217B30A15F}" type="presParOf" srcId="{C4FF7EA8-4D5F-464F-AAB2-7A4638D39498}" destId="{DF39C774-0928-4346-BB25-5D3EB8208E0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B079D-B6E2-5245-BA66-84DE8D9DDEF0}">
      <dsp:nvSpPr>
        <dsp:cNvPr id="0" name=""/>
        <dsp:cNvSpPr/>
      </dsp:nvSpPr>
      <dsp:spPr>
        <a:xfrm>
          <a:off x="3927915" y="-168855"/>
          <a:ext cx="978263" cy="1354248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FIND A SWAT TRAINING + RESEARCH HOOK</a:t>
          </a:r>
          <a:endParaRPr lang="en-US" sz="1100" kern="1200" dirty="0"/>
        </a:p>
      </dsp:txBody>
      <dsp:txXfrm>
        <a:off x="4071178" y="29470"/>
        <a:ext cx="691737" cy="957598"/>
      </dsp:txXfrm>
    </dsp:sp>
    <dsp:sp modelId="{D38D5EB6-5E26-E248-9D4E-CE52E4962A2C}">
      <dsp:nvSpPr>
        <dsp:cNvPr id="0" name=""/>
        <dsp:cNvSpPr/>
      </dsp:nvSpPr>
      <dsp:spPr>
        <a:xfrm rot="981818">
          <a:off x="4972764" y="536354"/>
          <a:ext cx="204299" cy="3301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974005" y="593753"/>
        <a:ext cx="143009" cy="198097"/>
      </dsp:txXfrm>
    </dsp:sp>
    <dsp:sp modelId="{5FE26BF1-CE9C-6045-92F6-1457929EB4A9}">
      <dsp:nvSpPr>
        <dsp:cNvPr id="0" name=""/>
        <dsp:cNvSpPr/>
      </dsp:nvSpPr>
      <dsp:spPr>
        <a:xfrm>
          <a:off x="5238459" y="372465"/>
          <a:ext cx="1174219" cy="1098765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BUILD CROSS-COMMUNITY COALITION</a:t>
          </a:r>
          <a:endParaRPr lang="en-US" sz="1100" kern="1200" dirty="0"/>
        </a:p>
      </dsp:txBody>
      <dsp:txXfrm>
        <a:off x="5410419" y="533375"/>
        <a:ext cx="830299" cy="776945"/>
      </dsp:txXfrm>
    </dsp:sp>
    <dsp:sp modelId="{548DF64D-9437-6845-92E8-F794539F69BB}">
      <dsp:nvSpPr>
        <dsp:cNvPr id="0" name=""/>
        <dsp:cNvSpPr/>
      </dsp:nvSpPr>
      <dsp:spPr>
        <a:xfrm rot="2945455">
          <a:off x="6214280" y="1315497"/>
          <a:ext cx="190862" cy="3301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4100"/>
                <a:satOff val="-694"/>
                <a:lumOff val="3211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4100"/>
                <a:satOff val="-694"/>
                <a:lumOff val="3211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4100"/>
                <a:satOff val="-694"/>
                <a:lumOff val="32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224161" y="1359893"/>
        <a:ext cx="133603" cy="198097"/>
      </dsp:txXfrm>
    </dsp:sp>
    <dsp:sp modelId="{56CF1247-0225-884A-94EF-C9B65504B886}">
      <dsp:nvSpPr>
        <dsp:cNvPr id="0" name=""/>
        <dsp:cNvSpPr/>
      </dsp:nvSpPr>
      <dsp:spPr>
        <a:xfrm>
          <a:off x="6132544" y="1542146"/>
          <a:ext cx="1308700" cy="97826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DEVELOP MESSAGING</a:t>
          </a:r>
          <a:endParaRPr lang="en-US" sz="1300" kern="1200" dirty="0"/>
        </a:p>
      </dsp:txBody>
      <dsp:txXfrm>
        <a:off x="6324199" y="1685409"/>
        <a:ext cx="925390" cy="691737"/>
      </dsp:txXfrm>
    </dsp:sp>
    <dsp:sp modelId="{84B9ECF1-0661-9146-897D-9D4935E934A2}">
      <dsp:nvSpPr>
        <dsp:cNvPr id="0" name=""/>
        <dsp:cNvSpPr/>
      </dsp:nvSpPr>
      <dsp:spPr>
        <a:xfrm rot="4909091">
          <a:off x="6761765" y="2585368"/>
          <a:ext cx="257061" cy="3301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8200"/>
                <a:satOff val="-1389"/>
                <a:lumOff val="6423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8200"/>
                <a:satOff val="-1389"/>
                <a:lumOff val="6423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8200"/>
                <a:satOff val="-1389"/>
                <a:lumOff val="64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794836" y="2613234"/>
        <a:ext cx="179943" cy="198097"/>
      </dsp:txXfrm>
    </dsp:sp>
    <dsp:sp modelId="{8DD06F0B-8C94-AF44-9B67-03D7B0A176DD}">
      <dsp:nvSpPr>
        <dsp:cNvPr id="0" name=""/>
        <dsp:cNvSpPr/>
      </dsp:nvSpPr>
      <dsp:spPr>
        <a:xfrm>
          <a:off x="6303513" y="2995189"/>
          <a:ext cx="1384594" cy="97826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2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2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MAKE PUBLIC OPPOSITION</a:t>
          </a:r>
          <a:endParaRPr lang="en-US" sz="1300" kern="1200" dirty="0"/>
        </a:p>
      </dsp:txBody>
      <dsp:txXfrm>
        <a:off x="6506282" y="3138452"/>
        <a:ext cx="979056" cy="691737"/>
      </dsp:txXfrm>
    </dsp:sp>
    <dsp:sp modelId="{F97382D5-AD85-994E-939C-06ADD2661E9A}">
      <dsp:nvSpPr>
        <dsp:cNvPr id="0" name=""/>
        <dsp:cNvSpPr/>
      </dsp:nvSpPr>
      <dsp:spPr>
        <a:xfrm rot="6872727">
          <a:off x="6576257" y="3980478"/>
          <a:ext cx="235151" cy="3301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12300"/>
                <a:satOff val="-2083"/>
                <a:lumOff val="9634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12300"/>
                <a:satOff val="-2083"/>
                <a:lumOff val="9634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12300"/>
                <a:satOff val="-2083"/>
                <a:lumOff val="96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6626182" y="4014426"/>
        <a:ext cx="164606" cy="198097"/>
      </dsp:txXfrm>
    </dsp:sp>
    <dsp:sp modelId="{C1D25078-29D5-4C4A-AB00-A27F392ACAAD}">
      <dsp:nvSpPr>
        <dsp:cNvPr id="0" name=""/>
        <dsp:cNvSpPr/>
      </dsp:nvSpPr>
      <dsp:spPr>
        <a:xfrm>
          <a:off x="5681731" y="4330516"/>
          <a:ext cx="1408513" cy="97826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POLITICAL EDUCATION (EVENTS + MATERIALS)</a:t>
          </a:r>
          <a:endParaRPr lang="en-US" sz="1000" kern="1200" dirty="0"/>
        </a:p>
      </dsp:txBody>
      <dsp:txXfrm>
        <a:off x="5888003" y="4473779"/>
        <a:ext cx="995969" cy="691737"/>
      </dsp:txXfrm>
    </dsp:sp>
    <dsp:sp modelId="{8F2DA0AF-EFB0-4148-9397-EE7201FC7AF7}">
      <dsp:nvSpPr>
        <dsp:cNvPr id="0" name=""/>
        <dsp:cNvSpPr/>
      </dsp:nvSpPr>
      <dsp:spPr>
        <a:xfrm rot="8969401">
          <a:off x="5591906" y="5063713"/>
          <a:ext cx="199528" cy="3301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16400"/>
                <a:satOff val="-2778"/>
                <a:lumOff val="12845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16400"/>
                <a:satOff val="-2778"/>
                <a:lumOff val="12845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16400"/>
                <a:satOff val="-2778"/>
                <a:lumOff val="128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5647620" y="5114551"/>
        <a:ext cx="139670" cy="198097"/>
      </dsp:txXfrm>
    </dsp:sp>
    <dsp:sp modelId="{9C6AC5D5-42FC-E248-A2D5-87D07D7DD040}">
      <dsp:nvSpPr>
        <dsp:cNvPr id="0" name=""/>
        <dsp:cNvSpPr/>
      </dsp:nvSpPr>
      <dsp:spPr>
        <a:xfrm>
          <a:off x="4589015" y="4946053"/>
          <a:ext cx="978263" cy="1288558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BUILD STRATEGY + RESEARCH</a:t>
          </a:r>
          <a:endParaRPr lang="en-US" sz="1100" kern="1200" dirty="0"/>
        </a:p>
      </dsp:txBody>
      <dsp:txXfrm>
        <a:off x="4732278" y="5134758"/>
        <a:ext cx="691737" cy="911148"/>
      </dsp:txXfrm>
    </dsp:sp>
    <dsp:sp modelId="{AE8A446A-B781-5540-ABD6-77BA34AF103B}">
      <dsp:nvSpPr>
        <dsp:cNvPr id="0" name=""/>
        <dsp:cNvSpPr/>
      </dsp:nvSpPr>
      <dsp:spPr>
        <a:xfrm rot="10743407">
          <a:off x="4385616" y="5435468"/>
          <a:ext cx="143774" cy="3301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0501"/>
                <a:satOff val="-3472"/>
                <a:lumOff val="16056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20501"/>
                <a:satOff val="-3472"/>
                <a:lumOff val="16056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20501"/>
                <a:satOff val="-3472"/>
                <a:lumOff val="160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4428745" y="5501146"/>
        <a:ext cx="100642" cy="198097"/>
      </dsp:txXfrm>
    </dsp:sp>
    <dsp:sp modelId="{25557F6E-6323-BD4A-8F14-20DA2D61ECFD}">
      <dsp:nvSpPr>
        <dsp:cNvPr id="0" name=""/>
        <dsp:cNvSpPr/>
      </dsp:nvSpPr>
      <dsp:spPr>
        <a:xfrm>
          <a:off x="3048146" y="5124169"/>
          <a:ext cx="1269814" cy="97826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COORDINATE NATIONALLY + GLOBALLY</a:t>
          </a:r>
          <a:endParaRPr lang="en-US" sz="1100" kern="1200" dirty="0"/>
        </a:p>
      </dsp:txBody>
      <dsp:txXfrm>
        <a:off x="3234106" y="5267432"/>
        <a:ext cx="897894" cy="691737"/>
      </dsp:txXfrm>
    </dsp:sp>
    <dsp:sp modelId="{B2C9DA58-5616-2E49-98E0-838F26059F82}">
      <dsp:nvSpPr>
        <dsp:cNvPr id="0" name=""/>
        <dsp:cNvSpPr/>
      </dsp:nvSpPr>
      <dsp:spPr>
        <a:xfrm rot="12763636">
          <a:off x="3006245" y="5061154"/>
          <a:ext cx="149048" cy="3301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4601"/>
                <a:satOff val="-4166"/>
                <a:lumOff val="19268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24601"/>
                <a:satOff val="-4166"/>
                <a:lumOff val="19268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24601"/>
                <a:satOff val="-4166"/>
                <a:lumOff val="192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047410" y="5139274"/>
        <a:ext cx="104334" cy="198097"/>
      </dsp:txXfrm>
    </dsp:sp>
    <dsp:sp modelId="{E41399EA-D450-EC43-916F-2BEB4AC800A4}">
      <dsp:nvSpPr>
        <dsp:cNvPr id="0" name=""/>
        <dsp:cNvSpPr/>
      </dsp:nvSpPr>
      <dsp:spPr>
        <a:xfrm>
          <a:off x="1759022" y="4330516"/>
          <a:ext cx="1378167" cy="97826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8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8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TAKE ACTION </a:t>
          </a:r>
          <a:r>
            <a:rPr lang="en-US" sz="1100" kern="1200" dirty="0" smtClean="0"/>
            <a:t>(</a:t>
          </a:r>
          <a:r>
            <a:rPr lang="en-US" sz="1100" kern="1200" dirty="0" smtClean="0"/>
            <a:t>CREATIVITY, </a:t>
          </a:r>
          <a:r>
            <a:rPr lang="en-US" sz="1100" kern="1200" dirty="0" smtClean="0"/>
            <a:t>ART + THEATRE)</a:t>
          </a:r>
          <a:endParaRPr lang="en-US" sz="1100" kern="1200" dirty="0"/>
        </a:p>
      </dsp:txBody>
      <dsp:txXfrm>
        <a:off x="1960850" y="4473779"/>
        <a:ext cx="974511" cy="691737"/>
      </dsp:txXfrm>
    </dsp:sp>
    <dsp:sp modelId="{3EEBC1E1-1D41-254F-BF6B-7FFF2082E3F8}">
      <dsp:nvSpPr>
        <dsp:cNvPr id="0" name=""/>
        <dsp:cNvSpPr/>
      </dsp:nvSpPr>
      <dsp:spPr>
        <a:xfrm rot="14727273">
          <a:off x="2028423" y="3993320"/>
          <a:ext cx="235404" cy="3301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8701"/>
                <a:satOff val="-4861"/>
                <a:lumOff val="22479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28701"/>
                <a:satOff val="-4861"/>
                <a:lumOff val="22479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28701"/>
                <a:satOff val="-4861"/>
                <a:lumOff val="224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078402" y="4091473"/>
        <a:ext cx="164783" cy="198097"/>
      </dsp:txXfrm>
    </dsp:sp>
    <dsp:sp modelId="{E43B7110-CCCE-9743-A5BA-85BF90D7227E}">
      <dsp:nvSpPr>
        <dsp:cNvPr id="0" name=""/>
        <dsp:cNvSpPr/>
      </dsp:nvSpPr>
      <dsp:spPr>
        <a:xfrm>
          <a:off x="1137807" y="2995189"/>
          <a:ext cx="1400951" cy="97826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MEDIA + PETITIONS</a:t>
          </a:r>
          <a:endParaRPr lang="en-US" sz="1500" kern="1200" dirty="0"/>
        </a:p>
      </dsp:txBody>
      <dsp:txXfrm>
        <a:off x="1342972" y="3138452"/>
        <a:ext cx="990621" cy="691737"/>
      </dsp:txXfrm>
    </dsp:sp>
    <dsp:sp modelId="{8DDB37FD-A771-7B4C-9324-22039A861AC9}">
      <dsp:nvSpPr>
        <dsp:cNvPr id="0" name=""/>
        <dsp:cNvSpPr/>
      </dsp:nvSpPr>
      <dsp:spPr>
        <a:xfrm rot="16690909">
          <a:off x="1813222" y="2599757"/>
          <a:ext cx="257012" cy="3301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32801"/>
                <a:satOff val="-5555"/>
                <a:lumOff val="2569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32801"/>
                <a:satOff val="-5555"/>
                <a:lumOff val="2569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32801"/>
                <a:satOff val="-5555"/>
                <a:lumOff val="256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846287" y="2703950"/>
        <a:ext cx="179908" cy="198097"/>
      </dsp:txXfrm>
    </dsp:sp>
    <dsp:sp modelId="{3F385A76-82AE-9A4F-8782-B48906C5A0D9}">
      <dsp:nvSpPr>
        <dsp:cNvPr id="0" name=""/>
        <dsp:cNvSpPr/>
      </dsp:nvSpPr>
      <dsp:spPr>
        <a:xfrm>
          <a:off x="1388764" y="1542146"/>
          <a:ext cx="1316869" cy="97826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6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6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EXPAND COALITION</a:t>
          </a:r>
          <a:endParaRPr lang="en-US" sz="1500" kern="1200" dirty="0"/>
        </a:p>
      </dsp:txBody>
      <dsp:txXfrm>
        <a:off x="1581615" y="1685409"/>
        <a:ext cx="931167" cy="691737"/>
      </dsp:txXfrm>
    </dsp:sp>
    <dsp:sp modelId="{46D3764D-46F1-1743-8497-F115DC19A9E3}">
      <dsp:nvSpPr>
        <dsp:cNvPr id="0" name=""/>
        <dsp:cNvSpPr/>
      </dsp:nvSpPr>
      <dsp:spPr>
        <a:xfrm rot="18654545">
          <a:off x="2423711" y="1314664"/>
          <a:ext cx="202784" cy="3301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36901"/>
                <a:satOff val="-6250"/>
                <a:lumOff val="28902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36901"/>
                <a:satOff val="-6250"/>
                <a:lumOff val="28902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36901"/>
                <a:satOff val="-6250"/>
                <a:lumOff val="28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434209" y="1403685"/>
        <a:ext cx="141949" cy="198097"/>
      </dsp:txXfrm>
    </dsp:sp>
    <dsp:sp modelId="{A07B486D-D132-8648-AAD2-FBAD5A35B9D3}">
      <dsp:nvSpPr>
        <dsp:cNvPr id="0" name=""/>
        <dsp:cNvSpPr/>
      </dsp:nvSpPr>
      <dsp:spPr>
        <a:xfrm>
          <a:off x="2362451" y="432717"/>
          <a:ext cx="1292148" cy="97826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RESTRATEGIZE! JOIN NOSWATZONE!</a:t>
          </a:r>
          <a:endParaRPr lang="en-US" sz="1000" kern="1200" dirty="0"/>
        </a:p>
      </dsp:txBody>
      <dsp:txXfrm>
        <a:off x="2551682" y="575980"/>
        <a:ext cx="913686" cy="691737"/>
      </dsp:txXfrm>
    </dsp:sp>
    <dsp:sp modelId="{C4FF7EA8-4D5F-464F-AAB2-7A4638D39498}">
      <dsp:nvSpPr>
        <dsp:cNvPr id="0" name=""/>
        <dsp:cNvSpPr/>
      </dsp:nvSpPr>
      <dsp:spPr>
        <a:xfrm rot="20618182">
          <a:off x="3679306" y="533234"/>
          <a:ext cx="181000" cy="3301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41001"/>
                <a:satOff val="-6944"/>
                <a:lumOff val="32113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41001"/>
                <a:satOff val="-6944"/>
                <a:lumOff val="32113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41001"/>
                <a:satOff val="-6944"/>
                <a:lumOff val="321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680406" y="606916"/>
        <a:ext cx="126700" cy="198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A9F90-CB1E-C341-BABF-52B67AEF1FC1}" type="datetimeFigureOut">
              <a:rPr lang="en-US" smtClean="0"/>
              <a:t>3/22/17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1E364-6D41-F442-8E49-9C7D9F5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3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1E364-6D41-F442-8E49-9C7D9F5A5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3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g"/><Relationship Id="rId5" Type="http://schemas.openxmlformats.org/officeDocument/2006/relationships/image" Target="../media/image3.jpeg"/><Relationship Id="rId6" Type="http://schemas.openxmlformats.org/officeDocument/2006/relationships/image" Target="../media/image4.jp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9576"/>
            <a:ext cx="7772400" cy="1806567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raveling _Typewriter"/>
                <a:cs typeface="Traveling _Typewriter"/>
              </a:rPr>
              <a:t>RESIST POLICE MILITARIZATION</a:t>
            </a:r>
            <a:r>
              <a:rPr lang="en-US" dirty="0" smtClean="0">
                <a:latin typeface="Traveling _Typewriter"/>
                <a:cs typeface="Traveling _Typewriter"/>
              </a:rPr>
              <a:t/>
            </a:r>
            <a:br>
              <a:rPr lang="en-US" dirty="0" smtClean="0">
                <a:latin typeface="Traveling _Typewriter"/>
                <a:cs typeface="Traveling _Typewriter"/>
              </a:rPr>
            </a:br>
            <a:r>
              <a:rPr lang="en-US" dirty="0" smtClean="0">
                <a:latin typeface="Traveling _Typewriter"/>
                <a:cs typeface="Traveling _Typewriter"/>
              </a:rPr>
              <a:t> </a:t>
            </a:r>
            <a:r>
              <a:rPr lang="en-US" sz="6000" dirty="0" err="1" smtClean="0">
                <a:latin typeface="Traveling _Typewriter"/>
                <a:cs typeface="Traveling _Typewriter"/>
              </a:rPr>
              <a:t>noSWATzone</a:t>
            </a:r>
            <a:endParaRPr lang="en-US" sz="6000" dirty="0">
              <a:latin typeface="Traveling _Typewriter"/>
              <a:cs typeface="Traveling _Typewri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87664"/>
            <a:ext cx="6400800" cy="95113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raveling _Typewriter"/>
                <a:cs typeface="Traveling _Typewriter"/>
              </a:rPr>
              <a:t>WAR RESISTERS LEAGUE</a:t>
            </a:r>
          </a:p>
          <a:p>
            <a:r>
              <a:rPr lang="en-US" sz="2800" dirty="0" smtClean="0">
                <a:latin typeface="Traveling _Typewriter"/>
                <a:cs typeface="Traveling _Typewriter"/>
              </a:rPr>
              <a:t>TARA TABASSI</a:t>
            </a:r>
          </a:p>
          <a:p>
            <a:endParaRPr lang="en-US" dirty="0"/>
          </a:p>
        </p:txBody>
      </p:sp>
      <p:pic>
        <p:nvPicPr>
          <p:cNvPr id="4" name="Picture 3" descr="rifle-glow-transparent-bkgd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13" y="5638799"/>
            <a:ext cx="1875367" cy="952591"/>
          </a:xfrm>
          <a:prstGeom prst="rect">
            <a:avLst/>
          </a:prstGeom>
        </p:spPr>
      </p:pic>
      <p:pic>
        <p:nvPicPr>
          <p:cNvPr id="6" name="Picture 5" descr="Cr7Q4zFUkAED664.jpg_lar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74" y="12268"/>
            <a:ext cx="2314526" cy="1717177"/>
          </a:xfrm>
          <a:prstGeom prst="rect">
            <a:avLst/>
          </a:prstGeom>
        </p:spPr>
      </p:pic>
      <p:pic>
        <p:nvPicPr>
          <p:cNvPr id="7" name="Picture 6" descr="kristina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290" y="0"/>
            <a:ext cx="2392184" cy="1597472"/>
          </a:xfrm>
          <a:prstGeom prst="rect">
            <a:avLst/>
          </a:prstGeom>
        </p:spPr>
      </p:pic>
      <p:pic>
        <p:nvPicPr>
          <p:cNvPr id="8" name="Picture 7" descr="bettin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" y="0"/>
            <a:ext cx="2345603" cy="1565050"/>
          </a:xfrm>
          <a:prstGeom prst="rect">
            <a:avLst/>
          </a:prstGeom>
        </p:spPr>
      </p:pic>
      <p:pic>
        <p:nvPicPr>
          <p:cNvPr id="9" name="Picture 8" descr="IMG_5153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54" y="12268"/>
            <a:ext cx="2086736" cy="156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2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410"/>
            <a:ext cx="8229600" cy="933158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raveling _Typewriter"/>
                <a:cs typeface="Traveling _Typewriter"/>
              </a:rPr>
              <a:t>POLICE MILITARIZATION?</a:t>
            </a:r>
            <a:endParaRPr lang="en-US" sz="4800" dirty="0">
              <a:latin typeface="Traveling _Typewriter"/>
              <a:cs typeface="Traveling _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027"/>
            <a:ext cx="8229600" cy="5289989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olice + military intersecting with weapons, equipment, funding + tactics, militarized mentalities + cultures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History of Policing</a:t>
            </a:r>
          </a:p>
          <a:p>
            <a:pPr lvl="1"/>
            <a:r>
              <a:rPr lang="en-US" sz="2000" dirty="0" smtClean="0"/>
              <a:t>War on Drugs + Reagan</a:t>
            </a:r>
          </a:p>
          <a:p>
            <a:pPr lvl="1"/>
            <a:r>
              <a:rPr lang="en-US" sz="2000" dirty="0" smtClean="0"/>
              <a:t>War on Terror + Patriot Act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 descr="wrlhurricanewebsmaller_0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r="14044"/>
          <a:stretch/>
        </p:blipFill>
        <p:spPr>
          <a:xfrm>
            <a:off x="4621918" y="2386537"/>
            <a:ext cx="4195815" cy="416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2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3107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Traveling _Typewriter"/>
                <a:cs typeface="Traveling _Typewriter"/>
              </a:rPr>
              <a:t>S.W.A.T.?</a:t>
            </a:r>
            <a:endParaRPr lang="en-US" sz="6000" dirty="0">
              <a:latin typeface="Traveling _Typewriter"/>
              <a:cs typeface="Traveling _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S.W.A.T. = Special Weapons And Tactics</a:t>
            </a:r>
          </a:p>
          <a:p>
            <a:r>
              <a:rPr lang="en-US" dirty="0" smtClean="0"/>
              <a:t>ACLU’s study of SWAT raids in 20 US cities</a:t>
            </a:r>
          </a:p>
          <a:p>
            <a:pPr lvl="1"/>
            <a:r>
              <a:rPr lang="en-US" dirty="0"/>
              <a:t>79% to search an individual’s </a:t>
            </a:r>
            <a:r>
              <a:rPr lang="en-US" dirty="0" smtClean="0"/>
              <a:t>home</a:t>
            </a:r>
          </a:p>
          <a:p>
            <a:pPr lvl="1"/>
            <a:r>
              <a:rPr lang="en-US" dirty="0" smtClean="0"/>
              <a:t>42% Black people</a:t>
            </a:r>
          </a:p>
          <a:p>
            <a:pPr lvl="1"/>
            <a:r>
              <a:rPr lang="en-US" dirty="0" smtClean="0"/>
              <a:t>12%  </a:t>
            </a:r>
            <a:r>
              <a:rPr lang="en-US" dirty="0" err="1" smtClean="0"/>
              <a:t>Latinx</a:t>
            </a:r>
            <a:r>
              <a:rPr lang="en-US" dirty="0" smtClean="0"/>
              <a:t> people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NYT’s study of SWAT raids</a:t>
            </a:r>
          </a:p>
          <a:p>
            <a:pPr lvl="1"/>
            <a:r>
              <a:rPr lang="en-US" dirty="0" smtClean="0"/>
              <a:t>PDs of 100+ have SWAT teams</a:t>
            </a:r>
          </a:p>
          <a:p>
            <a:pPr lvl="1"/>
            <a:r>
              <a:rPr lang="en-US" dirty="0" smtClean="0"/>
              <a:t>½ </a:t>
            </a:r>
            <a:r>
              <a:rPr lang="en-US" dirty="0" smtClean="0"/>
              <a:t>of 81 SWAT killings = POC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45053686"/>
              </p:ext>
            </p:extLst>
          </p:nvPr>
        </p:nvGraphicFramePr>
        <p:xfrm>
          <a:off x="5839591" y="3718706"/>
          <a:ext cx="3168295" cy="2894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60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ullSizeRend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2990"/>
          </a:xfrm>
          <a:prstGeom prst="rect">
            <a:avLst/>
          </a:prstGeom>
        </p:spPr>
      </p:pic>
      <p:pic>
        <p:nvPicPr>
          <p:cNvPr id="2" name="Picture 1" descr="skullco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906" y="5060184"/>
            <a:ext cx="1196396" cy="1654004"/>
          </a:xfrm>
          <a:prstGeom prst="rect">
            <a:avLst/>
          </a:prstGeom>
        </p:spPr>
      </p:pic>
      <p:pic>
        <p:nvPicPr>
          <p:cNvPr id="3" name="Picture 2" descr="‘Black-Rifles-Matter%u2019-top-selling-T-shirt-Urban-Shield-Expo-2015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1" r="26168" b="49290"/>
          <a:stretch/>
        </p:blipFill>
        <p:spPr>
          <a:xfrm>
            <a:off x="6005723" y="5916284"/>
            <a:ext cx="875631" cy="941716"/>
          </a:xfrm>
          <a:prstGeom prst="rect">
            <a:avLst/>
          </a:prstGeom>
        </p:spPr>
      </p:pic>
      <p:pic>
        <p:nvPicPr>
          <p:cNvPr id="4" name="Picture 3" descr="BAE-logo_INSPIRED_WHITE_v_43056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483" y="3823457"/>
            <a:ext cx="1592517" cy="589231"/>
          </a:xfrm>
          <a:prstGeom prst="rect">
            <a:avLst/>
          </a:prstGeom>
        </p:spPr>
      </p:pic>
      <p:pic>
        <p:nvPicPr>
          <p:cNvPr id="5" name="Picture 4" descr="image.axd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39" y="3535389"/>
            <a:ext cx="591383" cy="392820"/>
          </a:xfrm>
          <a:prstGeom prst="rect">
            <a:avLst/>
          </a:prstGeom>
        </p:spPr>
      </p:pic>
      <p:pic>
        <p:nvPicPr>
          <p:cNvPr id="6" name="Picture 5" descr="ryan-mauro-clarionproject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99" y="1802630"/>
            <a:ext cx="549780" cy="811842"/>
          </a:xfrm>
          <a:prstGeom prst="rect">
            <a:avLst/>
          </a:prstGeom>
        </p:spPr>
      </p:pic>
      <p:pic>
        <p:nvPicPr>
          <p:cNvPr id="8" name="Picture 7" descr="sebastian-gorka-600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5" y="1802630"/>
            <a:ext cx="924875" cy="54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2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61" y="143698"/>
            <a:ext cx="8825917" cy="615756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latin typeface="Traveling _Typewriter"/>
                <a:cs typeface="Traveling _Typewriter"/>
              </a:rPr>
              <a:t>RESISTING SWAT TRAININGS</a:t>
            </a:r>
            <a:endParaRPr lang="en-US" sz="2000" dirty="0">
              <a:latin typeface="Traveling _Typewriter"/>
              <a:cs typeface="Traveling _Typewriter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039501"/>
              </p:ext>
            </p:extLst>
          </p:nvPr>
        </p:nvGraphicFramePr>
        <p:xfrm>
          <a:off x="142962" y="615420"/>
          <a:ext cx="8825916" cy="608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nszlogofin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594" y="2303067"/>
            <a:ext cx="2397650" cy="239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5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503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raveling _Typewriter"/>
                <a:cs typeface="Traveling _Typewriter"/>
              </a:rPr>
              <a:t>NATIONAL COORDINATION</a:t>
            </a:r>
            <a:endParaRPr lang="en-US" dirty="0">
              <a:latin typeface="Traveling _Typewriter"/>
              <a:cs typeface="Traveling _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005"/>
          </a:xfrm>
        </p:spPr>
        <p:txBody>
          <a:bodyPr>
            <a:normAutofit/>
          </a:bodyPr>
          <a:lstStyle/>
          <a:p>
            <a:r>
              <a:rPr lang="en-US" dirty="0" smtClean="0"/>
              <a:t>2016: 35 community + national groups call on House Appropriations Committee to cut UASI </a:t>
            </a:r>
            <a:r>
              <a:rPr lang="en-US" dirty="0" smtClean="0"/>
              <a:t>budget: </a:t>
            </a:r>
            <a:r>
              <a:rPr lang="en-US" dirty="0" smtClean="0"/>
              <a:t>Let’s do it again!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Need:</a:t>
            </a:r>
          </a:p>
          <a:p>
            <a:pPr marL="457200" lvl="1" indent="0">
              <a:buNone/>
            </a:pPr>
            <a:r>
              <a:rPr lang="en-US" dirty="0" smtClean="0"/>
              <a:t>- Coordinate across </a:t>
            </a:r>
            <a:r>
              <a:rPr lang="en-US" dirty="0" smtClean="0"/>
              <a:t>local coalitions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- Share national targets (like UASI)</a:t>
            </a:r>
          </a:p>
          <a:p>
            <a:pPr marL="457200" lvl="1" indent="0">
              <a:buNone/>
            </a:pPr>
            <a:r>
              <a:rPr lang="en-US" dirty="0" smtClean="0"/>
              <a:t>- Find national champion</a:t>
            </a:r>
            <a:endParaRPr lang="en-US" dirty="0"/>
          </a:p>
        </p:txBody>
      </p:sp>
      <p:pic>
        <p:nvPicPr>
          <p:cNvPr id="4" name="Picture 3" descr="uasi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49" y="2815239"/>
            <a:ext cx="2815049" cy="28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5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raveling _Typewriter"/>
                <a:cs typeface="Traveling _Typewriter"/>
              </a:rPr>
              <a:t>JOIN </a:t>
            </a:r>
            <a:r>
              <a:rPr lang="en-US" sz="4800" dirty="0" err="1" smtClean="0">
                <a:latin typeface="Traveling _Typewriter"/>
                <a:cs typeface="Traveling _Typewriter"/>
              </a:rPr>
              <a:t>noSWATzone</a:t>
            </a:r>
            <a:r>
              <a:rPr lang="en-US" sz="4800" dirty="0" smtClean="0">
                <a:latin typeface="Traveling _Typewriter"/>
                <a:cs typeface="Traveling _Typewriter"/>
              </a:rPr>
              <a:t>!</a:t>
            </a:r>
            <a:endParaRPr lang="en-US" sz="4800" dirty="0">
              <a:latin typeface="Traveling _Typewriter"/>
              <a:cs typeface="Traveling _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 SWAT training in your town/city. Hit up WRL for research + strategy support.</a:t>
            </a:r>
          </a:p>
          <a:p>
            <a:r>
              <a:rPr lang="en-US" dirty="0" smtClean="0"/>
              <a:t>Join </a:t>
            </a:r>
            <a:r>
              <a:rPr lang="en-US" dirty="0" err="1" smtClean="0"/>
              <a:t>noSWATzone</a:t>
            </a:r>
            <a:r>
              <a:rPr lang="en-US" dirty="0"/>
              <a:t>:</a:t>
            </a:r>
            <a:r>
              <a:rPr lang="en-US" dirty="0" smtClean="0"/>
              <a:t> help us research + strategize!</a:t>
            </a:r>
          </a:p>
          <a:p>
            <a:r>
              <a:rPr lang="en-US" dirty="0" smtClean="0"/>
              <a:t>Make #</a:t>
            </a:r>
            <a:r>
              <a:rPr lang="en-US" dirty="0" err="1" smtClean="0"/>
              <a:t>SWATstories</a:t>
            </a:r>
            <a:r>
              <a:rPr lang="en-US" dirty="0" smtClean="0"/>
              <a:t>: Lift up experience of those being raided. Expose SWAT raids.</a:t>
            </a:r>
            <a:endParaRPr lang="en-US" dirty="0"/>
          </a:p>
          <a:p>
            <a:r>
              <a:rPr lang="en-US" dirty="0" smtClean="0"/>
              <a:t>Hit me up!  </a:t>
            </a:r>
            <a:r>
              <a:rPr lang="en-US" dirty="0" err="1" smtClean="0"/>
              <a:t>tara@warresisters.org</a:t>
            </a:r>
            <a:endParaRPr lang="en-US" dirty="0" smtClean="0"/>
          </a:p>
        </p:txBody>
      </p:sp>
      <p:pic>
        <p:nvPicPr>
          <p:cNvPr id="4" name="Picture 3" descr="IMG_5153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781" b="13699"/>
          <a:stretch/>
        </p:blipFill>
        <p:spPr>
          <a:xfrm>
            <a:off x="0" y="5491102"/>
            <a:ext cx="9144000" cy="12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0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541</TotalTime>
  <Words>247</Words>
  <Application>Microsoft Macintosh PowerPoint</Application>
  <PresentationFormat>On-screen Show (4:3)</PresentationFormat>
  <Paragraphs>46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 Black </vt:lpstr>
      <vt:lpstr>RESIST POLICE MILITARIZATION  noSWATzone</vt:lpstr>
      <vt:lpstr>POLICE MILITARIZATION?</vt:lpstr>
      <vt:lpstr>S.W.A.T.?</vt:lpstr>
      <vt:lpstr>PowerPoint Presentation</vt:lpstr>
      <vt:lpstr>RESISTING SWAT TRAININGS</vt:lpstr>
      <vt:lpstr>NATIONAL COORDINATION</vt:lpstr>
      <vt:lpstr>JOIN noSWATzone!</vt:lpstr>
    </vt:vector>
  </TitlesOfParts>
  <Company>FIERCE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RESIST POLICE MILITARIZATION  noSWATzone</dc:title>
  <dc:creator>Tara Tabassi</dc:creator>
  <cp:lastModifiedBy>Tara Tabassi</cp:lastModifiedBy>
  <cp:revision>19</cp:revision>
  <dcterms:created xsi:type="dcterms:W3CDTF">2017-03-22T15:41:54Z</dcterms:created>
  <dcterms:modified xsi:type="dcterms:W3CDTF">2017-03-23T00:56:10Z</dcterms:modified>
</cp:coreProperties>
</file>